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4"/>
  </p:sldMasterIdLst>
  <p:sldIdLst>
    <p:sldId id="280" r:id="rId5"/>
    <p:sldId id="256" r:id="rId6"/>
    <p:sldId id="257" r:id="rId7"/>
    <p:sldId id="258" r:id="rId8"/>
    <p:sldId id="285" r:id="rId9"/>
    <p:sldId id="286" r:id="rId10"/>
    <p:sldId id="281" r:id="rId11"/>
    <p:sldId id="287" r:id="rId12"/>
    <p:sldId id="259" r:id="rId13"/>
    <p:sldId id="283" r:id="rId14"/>
    <p:sldId id="284" r:id="rId15"/>
    <p:sldId id="282" r:id="rId16"/>
    <p:sldId id="278" r:id="rId17"/>
    <p:sldId id="270" r:id="rId18"/>
    <p:sldId id="269" r:id="rId19"/>
    <p:sldId id="279" r:id="rId20"/>
    <p:sldId id="276" r:id="rId21"/>
    <p:sldId id="288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1C7D00-987A-4AAE-91F2-AE3CD9BDBCFB}" v="39" dt="2020-05-21T15:48:50.835"/>
    <p1510:client id="{1B713CF5-F232-444E-AB6A-888CC54F38AD}" v="3" dt="2020-05-21T14:48:35.752"/>
    <p1510:client id="{232F7868-0837-40BE-9D05-BC31D35BBB14}" v="6" dt="2020-05-21T15:55:45.604"/>
    <p1510:client id="{9003B480-DECF-42F3-A667-FB11CF84EB07}" v="4" dt="2020-05-22T09:40:23.764"/>
    <p1510:client id="{B4D126A4-C1EB-4990-866B-3C13C90D8C07}" v="8" dt="2020-05-21T15:17:45.550"/>
    <p1510:client id="{D78F68E6-2342-410B-8029-FF9141E7BE92}" v="140" dt="2020-05-21T13:51:44.770"/>
    <p1510:client id="{E025F125-9C8B-406E-BD57-95038B5AFFB1}" v="33" dt="2020-05-21T16:53:34.2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mon.porta" userId="S::ramon.porta_gmail.com#ext#@paerialleida.onmicrosoft.com::1aa106c7-2754-4691-83ad-a8ef62e8aa16" providerId="AD" clId="Web-{232F7868-0837-40BE-9D05-BC31D35BBB14}"/>
    <pc:docChg chg="modSld">
      <pc:chgData name="ramon.porta" userId="S::ramon.porta_gmail.com#ext#@paerialleida.onmicrosoft.com::1aa106c7-2754-4691-83ad-a8ef62e8aa16" providerId="AD" clId="Web-{232F7868-0837-40BE-9D05-BC31D35BBB14}" dt="2020-05-21T15:55:45.604" v="5" actId="1076"/>
      <pc:docMkLst>
        <pc:docMk/>
      </pc:docMkLst>
      <pc:sldChg chg="modSp">
        <pc:chgData name="ramon.porta" userId="S::ramon.porta_gmail.com#ext#@paerialleida.onmicrosoft.com::1aa106c7-2754-4691-83ad-a8ef62e8aa16" providerId="AD" clId="Web-{232F7868-0837-40BE-9D05-BC31D35BBB14}" dt="2020-05-21T15:55:45.604" v="5" actId="1076"/>
        <pc:sldMkLst>
          <pc:docMk/>
          <pc:sldMk cId="3926789073" sldId="278"/>
        </pc:sldMkLst>
        <pc:spChg chg="mod">
          <ac:chgData name="ramon.porta" userId="S::ramon.porta_gmail.com#ext#@paerialleida.onmicrosoft.com::1aa106c7-2754-4691-83ad-a8ef62e8aa16" providerId="AD" clId="Web-{232F7868-0837-40BE-9D05-BC31D35BBB14}" dt="2020-05-21T15:55:45.604" v="5" actId="1076"/>
          <ac:spMkLst>
            <pc:docMk/>
            <pc:sldMk cId="3926789073" sldId="278"/>
            <ac:spMk id="3" creationId="{00000000-0000-0000-0000-000000000000}"/>
          </ac:spMkLst>
        </pc:spChg>
      </pc:sldChg>
    </pc:docChg>
  </pc:docChgLst>
  <pc:docChgLst>
    <pc:chgData name="ramon.porta" userId="S::ramon.porta_gmail.com#ext#@paerialleida.onmicrosoft.com::1aa106c7-2754-4691-83ad-a8ef62e8aa16" providerId="AD" clId="Web-{091C7D00-987A-4AAE-91F2-AE3CD9BDBCFB}"/>
    <pc:docChg chg="modSld">
      <pc:chgData name="ramon.porta" userId="S::ramon.porta_gmail.com#ext#@paerialleida.onmicrosoft.com::1aa106c7-2754-4691-83ad-a8ef62e8aa16" providerId="AD" clId="Web-{091C7D00-987A-4AAE-91F2-AE3CD9BDBCFB}" dt="2020-05-21T15:48:50.835" v="38" actId="20577"/>
      <pc:docMkLst>
        <pc:docMk/>
      </pc:docMkLst>
      <pc:sldChg chg="modSp">
        <pc:chgData name="ramon.porta" userId="S::ramon.porta_gmail.com#ext#@paerialleida.onmicrosoft.com::1aa106c7-2754-4691-83ad-a8ef62e8aa16" providerId="AD" clId="Web-{091C7D00-987A-4AAE-91F2-AE3CD9BDBCFB}" dt="2020-05-21T15:48:50.835" v="38" actId="20577"/>
        <pc:sldMkLst>
          <pc:docMk/>
          <pc:sldMk cId="3926789073" sldId="278"/>
        </pc:sldMkLst>
        <pc:spChg chg="mod">
          <ac:chgData name="ramon.porta" userId="S::ramon.porta_gmail.com#ext#@paerialleida.onmicrosoft.com::1aa106c7-2754-4691-83ad-a8ef62e8aa16" providerId="AD" clId="Web-{091C7D00-987A-4AAE-91F2-AE3CD9BDBCFB}" dt="2020-05-21T15:48:50.835" v="38" actId="20577"/>
          <ac:spMkLst>
            <pc:docMk/>
            <pc:sldMk cId="3926789073" sldId="278"/>
            <ac:spMk id="3" creationId="{00000000-0000-0000-0000-000000000000}"/>
          </ac:spMkLst>
        </pc:spChg>
      </pc:sldChg>
    </pc:docChg>
  </pc:docChgLst>
  <pc:docChgLst>
    <pc:chgData name="ramon.porta" userId="S::ramon.porta_gmail.com#ext#@paerialleida.onmicrosoft.com::1aa106c7-2754-4691-83ad-a8ef62e8aa16" providerId="AD" clId="Web-{E025F125-9C8B-406E-BD57-95038B5AFFB1}"/>
    <pc:docChg chg="modSld">
      <pc:chgData name="ramon.porta" userId="S::ramon.porta_gmail.com#ext#@paerialleida.onmicrosoft.com::1aa106c7-2754-4691-83ad-a8ef62e8aa16" providerId="AD" clId="Web-{E025F125-9C8B-406E-BD57-95038B5AFFB1}" dt="2020-05-21T16:53:34.219" v="29" actId="20577"/>
      <pc:docMkLst>
        <pc:docMk/>
      </pc:docMkLst>
      <pc:sldChg chg="modSp">
        <pc:chgData name="ramon.porta" userId="S::ramon.porta_gmail.com#ext#@paerialleida.onmicrosoft.com::1aa106c7-2754-4691-83ad-a8ef62e8aa16" providerId="AD" clId="Web-{E025F125-9C8B-406E-BD57-95038B5AFFB1}" dt="2020-05-21T16:53:34.219" v="29" actId="20577"/>
        <pc:sldMkLst>
          <pc:docMk/>
          <pc:sldMk cId="1062826931" sldId="276"/>
        </pc:sldMkLst>
        <pc:spChg chg="mod">
          <ac:chgData name="ramon.porta" userId="S::ramon.porta_gmail.com#ext#@paerialleida.onmicrosoft.com::1aa106c7-2754-4691-83ad-a8ef62e8aa16" providerId="AD" clId="Web-{E025F125-9C8B-406E-BD57-95038B5AFFB1}" dt="2020-05-21T16:53:34.219" v="29" actId="20577"/>
          <ac:spMkLst>
            <pc:docMk/>
            <pc:sldMk cId="1062826931" sldId="276"/>
            <ac:spMk id="3" creationId="{00000000-0000-0000-0000-000000000000}"/>
          </ac:spMkLst>
        </pc:spChg>
      </pc:sldChg>
      <pc:sldChg chg="addSp delSp modSp">
        <pc:chgData name="ramon.porta" userId="S::ramon.porta_gmail.com#ext#@paerialleida.onmicrosoft.com::1aa106c7-2754-4691-83ad-a8ef62e8aa16" providerId="AD" clId="Web-{E025F125-9C8B-406E-BD57-95038B5AFFB1}" dt="2020-05-21T16:10:56.624" v="13" actId="1076"/>
        <pc:sldMkLst>
          <pc:docMk/>
          <pc:sldMk cId="3926789073" sldId="278"/>
        </pc:sldMkLst>
        <pc:picChg chg="add del mod">
          <ac:chgData name="ramon.porta" userId="S::ramon.porta_gmail.com#ext#@paerialleida.onmicrosoft.com::1aa106c7-2754-4691-83ad-a8ef62e8aa16" providerId="AD" clId="Web-{E025F125-9C8B-406E-BD57-95038B5AFFB1}" dt="2020-05-21T16:10:14.124" v="5"/>
          <ac:picMkLst>
            <pc:docMk/>
            <pc:sldMk cId="3926789073" sldId="278"/>
            <ac:picMk id="4" creationId="{9E156856-B01B-47E6-8B06-495878B48C48}"/>
          </ac:picMkLst>
        </pc:picChg>
        <pc:picChg chg="del">
          <ac:chgData name="ramon.porta" userId="S::ramon.porta_gmail.com#ext#@paerialleida.onmicrosoft.com::1aa106c7-2754-4691-83ad-a8ef62e8aa16" providerId="AD" clId="Web-{E025F125-9C8B-406E-BD57-95038B5AFFB1}" dt="2020-05-21T16:09:04.062" v="0"/>
          <ac:picMkLst>
            <pc:docMk/>
            <pc:sldMk cId="3926789073" sldId="278"/>
            <ac:picMk id="6" creationId="{00000000-0000-0000-0000-000000000000}"/>
          </ac:picMkLst>
        </pc:picChg>
        <pc:picChg chg="add mod">
          <ac:chgData name="ramon.porta" userId="S::ramon.porta_gmail.com#ext#@paerialleida.onmicrosoft.com::1aa106c7-2754-4691-83ad-a8ef62e8aa16" providerId="AD" clId="Web-{E025F125-9C8B-406E-BD57-95038B5AFFB1}" dt="2020-05-21T16:10:56.624" v="13" actId="1076"/>
          <ac:picMkLst>
            <pc:docMk/>
            <pc:sldMk cId="3926789073" sldId="278"/>
            <ac:picMk id="7" creationId="{95274528-3DA5-475B-A613-9A951AE14465}"/>
          </ac:picMkLst>
        </pc:picChg>
      </pc:sldChg>
      <pc:sldChg chg="addSp delSp modSp">
        <pc:chgData name="ramon.porta" userId="S::ramon.porta_gmail.com#ext#@paerialleida.onmicrosoft.com::1aa106c7-2754-4691-83ad-a8ef62e8aa16" providerId="AD" clId="Web-{E025F125-9C8B-406E-BD57-95038B5AFFB1}" dt="2020-05-21T16:42:37.166" v="26"/>
        <pc:sldMkLst>
          <pc:docMk/>
          <pc:sldMk cId="1683662006" sldId="287"/>
        </pc:sldMkLst>
        <pc:picChg chg="add mod">
          <ac:chgData name="ramon.porta" userId="S::ramon.porta_gmail.com#ext#@paerialleida.onmicrosoft.com::1aa106c7-2754-4691-83ad-a8ef62e8aa16" providerId="AD" clId="Web-{E025F125-9C8B-406E-BD57-95038B5AFFB1}" dt="2020-05-21T16:42:37.166" v="26"/>
          <ac:picMkLst>
            <pc:docMk/>
            <pc:sldMk cId="1683662006" sldId="287"/>
            <ac:picMk id="3" creationId="{44AB403C-DF6D-45E4-B81D-0688F0BDEFBD}"/>
          </ac:picMkLst>
        </pc:picChg>
        <pc:picChg chg="del">
          <ac:chgData name="ramon.porta" userId="S::ramon.porta_gmail.com#ext#@paerialleida.onmicrosoft.com::1aa106c7-2754-4691-83ad-a8ef62e8aa16" providerId="AD" clId="Web-{E025F125-9C8B-406E-BD57-95038B5AFFB1}" dt="2020-05-21T16:40:50.340" v="14"/>
          <ac:picMkLst>
            <pc:docMk/>
            <pc:sldMk cId="1683662006" sldId="287"/>
            <ac:picMk id="7170" creationId="{00000000-0000-0000-0000-000000000000}"/>
          </ac:picMkLst>
        </pc:picChg>
      </pc:sldChg>
    </pc:docChg>
  </pc:docChgLst>
  <pc:docChgLst>
    <pc:chgData name="ramon.porta" userId="S::ramon.porta_gmail.com#ext#@paerialleida.onmicrosoft.com::1aa106c7-2754-4691-83ad-a8ef62e8aa16" providerId="AD" clId="Web-{9003B480-DECF-42F3-A667-FB11CF84EB07}"/>
    <pc:docChg chg="modSld">
      <pc:chgData name="ramon.porta" userId="S::ramon.porta_gmail.com#ext#@paerialleida.onmicrosoft.com::1aa106c7-2754-4691-83ad-a8ef62e8aa16" providerId="AD" clId="Web-{9003B480-DECF-42F3-A667-FB11CF84EB07}" dt="2020-05-22T09:40:23.764" v="3" actId="20577"/>
      <pc:docMkLst>
        <pc:docMk/>
      </pc:docMkLst>
      <pc:sldChg chg="modSp">
        <pc:chgData name="ramon.porta" userId="S::ramon.porta_gmail.com#ext#@paerialleida.onmicrosoft.com::1aa106c7-2754-4691-83ad-a8ef62e8aa16" providerId="AD" clId="Web-{9003B480-DECF-42F3-A667-FB11CF84EB07}" dt="2020-05-22T09:40:23.764" v="3" actId="20577"/>
        <pc:sldMkLst>
          <pc:docMk/>
          <pc:sldMk cId="856361053" sldId="256"/>
        </pc:sldMkLst>
        <pc:spChg chg="mod">
          <ac:chgData name="ramon.porta" userId="S::ramon.porta_gmail.com#ext#@paerialleida.onmicrosoft.com::1aa106c7-2754-4691-83ad-a8ef62e8aa16" providerId="AD" clId="Web-{9003B480-DECF-42F3-A667-FB11CF84EB07}" dt="2020-05-22T09:40:23.764" v="3" actId="20577"/>
          <ac:spMkLst>
            <pc:docMk/>
            <pc:sldMk cId="856361053" sldId="256"/>
            <ac:spMk id="3" creationId="{00000000-0000-0000-0000-000000000000}"/>
          </ac:spMkLst>
        </pc:spChg>
      </pc:sldChg>
    </pc:docChg>
  </pc:docChgLst>
  <pc:docChgLst>
    <pc:chgData name="Elisenda Pardell i Mola" userId="S::epardell@paeria.es::48204c12-555f-44f1-bbd2-baa85dec2b33" providerId="AD" clId="Web-{B4D126A4-C1EB-4990-866B-3C13C90D8C07}"/>
    <pc:docChg chg="modSld">
      <pc:chgData name="Elisenda Pardell i Mola" userId="S::epardell@paeria.es::48204c12-555f-44f1-bbd2-baa85dec2b33" providerId="AD" clId="Web-{B4D126A4-C1EB-4990-866B-3C13C90D8C07}" dt="2020-05-21T15:17:45.441" v="5" actId="14100"/>
      <pc:docMkLst>
        <pc:docMk/>
      </pc:docMkLst>
      <pc:sldChg chg="modSp">
        <pc:chgData name="Elisenda Pardell i Mola" userId="S::epardell@paeria.es::48204c12-555f-44f1-bbd2-baa85dec2b33" providerId="AD" clId="Web-{B4D126A4-C1EB-4990-866B-3C13C90D8C07}" dt="2020-05-21T15:17:45.441" v="5" actId="14100"/>
        <pc:sldMkLst>
          <pc:docMk/>
          <pc:sldMk cId="3926789073" sldId="278"/>
        </pc:sldMkLst>
        <pc:spChg chg="mod">
          <ac:chgData name="Elisenda Pardell i Mola" userId="S::epardell@paeria.es::48204c12-555f-44f1-bbd2-baa85dec2b33" providerId="AD" clId="Web-{B4D126A4-C1EB-4990-866B-3C13C90D8C07}" dt="2020-05-21T15:17:45.441" v="5" actId="14100"/>
          <ac:spMkLst>
            <pc:docMk/>
            <pc:sldMk cId="3926789073" sldId="278"/>
            <ac:spMk id="2" creationId="{00000000-0000-0000-0000-000000000000}"/>
          </ac:spMkLst>
        </pc:spChg>
      </pc:sldChg>
    </pc:docChg>
  </pc:docChgLst>
  <pc:docChgLst>
    <pc:chgData name="Elisenda Pardell i Mola" userId="S::epardell@paeria.es::48204c12-555f-44f1-bbd2-baa85dec2b33" providerId="AD" clId="Web-{D78F68E6-2342-410B-8029-FF9141E7BE92}"/>
    <pc:docChg chg="modSld">
      <pc:chgData name="Elisenda Pardell i Mola" userId="S::epardell@paeria.es::48204c12-555f-44f1-bbd2-baa85dec2b33" providerId="AD" clId="Web-{D78F68E6-2342-410B-8029-FF9141E7BE92}" dt="2020-05-21T13:51:44.770" v="130" actId="20577"/>
      <pc:docMkLst>
        <pc:docMk/>
      </pc:docMkLst>
      <pc:sldChg chg="modSp">
        <pc:chgData name="Elisenda Pardell i Mola" userId="S::epardell@paeria.es::48204c12-555f-44f1-bbd2-baa85dec2b33" providerId="AD" clId="Web-{D78F68E6-2342-410B-8029-FF9141E7BE92}" dt="2020-05-21T13:45:37.085" v="58" actId="20577"/>
        <pc:sldMkLst>
          <pc:docMk/>
          <pc:sldMk cId="856361053" sldId="256"/>
        </pc:sldMkLst>
        <pc:spChg chg="mod">
          <ac:chgData name="Elisenda Pardell i Mola" userId="S::epardell@paeria.es::48204c12-555f-44f1-bbd2-baa85dec2b33" providerId="AD" clId="Web-{D78F68E6-2342-410B-8029-FF9141E7BE92}" dt="2020-05-21T13:45:37.085" v="58" actId="20577"/>
          <ac:spMkLst>
            <pc:docMk/>
            <pc:sldMk cId="856361053" sldId="256"/>
            <ac:spMk id="2" creationId="{00000000-0000-0000-0000-000000000000}"/>
          </ac:spMkLst>
        </pc:spChg>
        <pc:spChg chg="mod">
          <ac:chgData name="Elisenda Pardell i Mola" userId="S::epardell@paeria.es::48204c12-555f-44f1-bbd2-baa85dec2b33" providerId="AD" clId="Web-{D78F68E6-2342-410B-8029-FF9141E7BE92}" dt="2020-05-21T13:44:57.539" v="40" actId="20577"/>
          <ac:spMkLst>
            <pc:docMk/>
            <pc:sldMk cId="856361053" sldId="256"/>
            <ac:spMk id="3" creationId="{00000000-0000-0000-0000-000000000000}"/>
          </ac:spMkLst>
        </pc:spChg>
      </pc:sldChg>
      <pc:sldChg chg="modSp">
        <pc:chgData name="Elisenda Pardell i Mola" userId="S::epardell@paeria.es::48204c12-555f-44f1-bbd2-baa85dec2b33" providerId="AD" clId="Web-{D78F68E6-2342-410B-8029-FF9141E7BE92}" dt="2020-05-21T13:45:52.445" v="61" actId="20577"/>
        <pc:sldMkLst>
          <pc:docMk/>
          <pc:sldMk cId="606007124" sldId="257"/>
        </pc:sldMkLst>
        <pc:spChg chg="mod">
          <ac:chgData name="Elisenda Pardell i Mola" userId="S::epardell@paeria.es::48204c12-555f-44f1-bbd2-baa85dec2b33" providerId="AD" clId="Web-{D78F68E6-2342-410B-8029-FF9141E7BE92}" dt="2020-05-21T13:45:52.445" v="61" actId="20577"/>
          <ac:spMkLst>
            <pc:docMk/>
            <pc:sldMk cId="606007124" sldId="257"/>
            <ac:spMk id="3" creationId="{00000000-0000-0000-0000-000000000000}"/>
          </ac:spMkLst>
        </pc:spChg>
      </pc:sldChg>
      <pc:sldChg chg="modSp">
        <pc:chgData name="Elisenda Pardell i Mola" userId="S::epardell@paeria.es::48204c12-555f-44f1-bbd2-baa85dec2b33" providerId="AD" clId="Web-{D78F68E6-2342-410B-8029-FF9141E7BE92}" dt="2020-05-21T13:46:26.710" v="67" actId="20577"/>
        <pc:sldMkLst>
          <pc:docMk/>
          <pc:sldMk cId="4152933383" sldId="258"/>
        </pc:sldMkLst>
        <pc:spChg chg="mod">
          <ac:chgData name="Elisenda Pardell i Mola" userId="S::epardell@paeria.es::48204c12-555f-44f1-bbd2-baa85dec2b33" providerId="AD" clId="Web-{D78F68E6-2342-410B-8029-FF9141E7BE92}" dt="2020-05-21T13:46:24.194" v="66" actId="20577"/>
          <ac:spMkLst>
            <pc:docMk/>
            <pc:sldMk cId="4152933383" sldId="258"/>
            <ac:spMk id="2" creationId="{00000000-0000-0000-0000-000000000000}"/>
          </ac:spMkLst>
        </pc:spChg>
        <pc:spChg chg="mod">
          <ac:chgData name="Elisenda Pardell i Mola" userId="S::epardell@paeria.es::48204c12-555f-44f1-bbd2-baa85dec2b33" providerId="AD" clId="Web-{D78F68E6-2342-410B-8029-FF9141E7BE92}" dt="2020-05-21T13:46:26.710" v="67" actId="20577"/>
          <ac:spMkLst>
            <pc:docMk/>
            <pc:sldMk cId="4152933383" sldId="258"/>
            <ac:spMk id="3" creationId="{00000000-0000-0000-0000-000000000000}"/>
          </ac:spMkLst>
        </pc:spChg>
      </pc:sldChg>
      <pc:sldChg chg="modSp">
        <pc:chgData name="Elisenda Pardell i Mola" userId="S::epardell@paeria.es::48204c12-555f-44f1-bbd2-baa85dec2b33" providerId="AD" clId="Web-{D78F68E6-2342-410B-8029-FF9141E7BE92}" dt="2020-05-21T13:49:04.302" v="104" actId="20577"/>
        <pc:sldMkLst>
          <pc:docMk/>
          <pc:sldMk cId="3501208278" sldId="259"/>
        </pc:sldMkLst>
        <pc:spChg chg="mod">
          <ac:chgData name="Elisenda Pardell i Mola" userId="S::epardell@paeria.es::48204c12-555f-44f1-bbd2-baa85dec2b33" providerId="AD" clId="Web-{D78F68E6-2342-410B-8029-FF9141E7BE92}" dt="2020-05-21T13:49:00.380" v="101" actId="20577"/>
          <ac:spMkLst>
            <pc:docMk/>
            <pc:sldMk cId="3501208278" sldId="259"/>
            <ac:spMk id="2" creationId="{00000000-0000-0000-0000-000000000000}"/>
          </ac:spMkLst>
        </pc:spChg>
        <pc:spChg chg="mod">
          <ac:chgData name="Elisenda Pardell i Mola" userId="S::epardell@paeria.es::48204c12-555f-44f1-bbd2-baa85dec2b33" providerId="AD" clId="Web-{D78F68E6-2342-410B-8029-FF9141E7BE92}" dt="2020-05-21T13:49:04.302" v="104" actId="20577"/>
          <ac:spMkLst>
            <pc:docMk/>
            <pc:sldMk cId="3501208278" sldId="259"/>
            <ac:spMk id="3" creationId="{00000000-0000-0000-0000-000000000000}"/>
          </ac:spMkLst>
        </pc:spChg>
      </pc:sldChg>
      <pc:sldChg chg="modSp">
        <pc:chgData name="Elisenda Pardell i Mola" userId="S::epardell@paeria.es::48204c12-555f-44f1-bbd2-baa85dec2b33" providerId="AD" clId="Web-{D78F68E6-2342-410B-8029-FF9141E7BE92}" dt="2020-05-21T13:51:44.770" v="130" actId="20577"/>
        <pc:sldMkLst>
          <pc:docMk/>
          <pc:sldMk cId="3590002762" sldId="269"/>
        </pc:sldMkLst>
        <pc:spChg chg="mod">
          <ac:chgData name="Elisenda Pardell i Mola" userId="S::epardell@paeria.es::48204c12-555f-44f1-bbd2-baa85dec2b33" providerId="AD" clId="Web-{D78F68E6-2342-410B-8029-FF9141E7BE92}" dt="2020-05-21T13:51:44.770" v="130" actId="20577"/>
          <ac:spMkLst>
            <pc:docMk/>
            <pc:sldMk cId="3590002762" sldId="269"/>
            <ac:spMk id="3" creationId="{00000000-0000-0000-0000-000000000000}"/>
          </ac:spMkLst>
        </pc:spChg>
      </pc:sldChg>
      <pc:sldChg chg="modSp">
        <pc:chgData name="Elisenda Pardell i Mola" userId="S::epardell@paeria.es::48204c12-555f-44f1-bbd2-baa85dec2b33" providerId="AD" clId="Web-{D78F68E6-2342-410B-8029-FF9141E7BE92}" dt="2020-05-21T13:51:17.895" v="121" actId="20577"/>
        <pc:sldMkLst>
          <pc:docMk/>
          <pc:sldMk cId="1028367268" sldId="270"/>
        </pc:sldMkLst>
        <pc:spChg chg="mod">
          <ac:chgData name="Elisenda Pardell i Mola" userId="S::epardell@paeria.es::48204c12-555f-44f1-bbd2-baa85dec2b33" providerId="AD" clId="Web-{D78F68E6-2342-410B-8029-FF9141E7BE92}" dt="2020-05-21T13:51:17.895" v="121" actId="20577"/>
          <ac:spMkLst>
            <pc:docMk/>
            <pc:sldMk cId="1028367268" sldId="270"/>
            <ac:spMk id="3" creationId="{00000000-0000-0000-0000-000000000000}"/>
          </ac:spMkLst>
        </pc:spChg>
      </pc:sldChg>
      <pc:sldChg chg="modSp">
        <pc:chgData name="Elisenda Pardell i Mola" userId="S::epardell@paeria.es::48204c12-555f-44f1-bbd2-baa85dec2b33" providerId="AD" clId="Web-{D78F68E6-2342-410B-8029-FF9141E7BE92}" dt="2020-05-21T13:50:23.473" v="114" actId="20577"/>
        <pc:sldMkLst>
          <pc:docMk/>
          <pc:sldMk cId="3926789073" sldId="278"/>
        </pc:sldMkLst>
        <pc:spChg chg="mod">
          <ac:chgData name="Elisenda Pardell i Mola" userId="S::epardell@paeria.es::48204c12-555f-44f1-bbd2-baa85dec2b33" providerId="AD" clId="Web-{D78F68E6-2342-410B-8029-FF9141E7BE92}" dt="2020-05-21T13:50:23.473" v="114" actId="20577"/>
          <ac:spMkLst>
            <pc:docMk/>
            <pc:sldMk cId="3926789073" sldId="278"/>
            <ac:spMk id="2" creationId="{00000000-0000-0000-0000-000000000000}"/>
          </ac:spMkLst>
        </pc:spChg>
      </pc:sldChg>
      <pc:sldChg chg="modSp">
        <pc:chgData name="Elisenda Pardell i Mola" userId="S::epardell@paeria.es::48204c12-555f-44f1-bbd2-baa85dec2b33" providerId="AD" clId="Web-{D78F68E6-2342-410B-8029-FF9141E7BE92}" dt="2020-05-21T13:47:29.491" v="88" actId="20577"/>
        <pc:sldMkLst>
          <pc:docMk/>
          <pc:sldMk cId="478162723" sldId="281"/>
        </pc:sldMkLst>
        <pc:spChg chg="mod">
          <ac:chgData name="Elisenda Pardell i Mola" userId="S::epardell@paeria.es::48204c12-555f-44f1-bbd2-baa85dec2b33" providerId="AD" clId="Web-{D78F68E6-2342-410B-8029-FF9141E7BE92}" dt="2020-05-21T13:47:29.491" v="88" actId="20577"/>
          <ac:spMkLst>
            <pc:docMk/>
            <pc:sldMk cId="478162723" sldId="281"/>
            <ac:spMk id="2" creationId="{00000000-0000-0000-0000-000000000000}"/>
          </ac:spMkLst>
        </pc:spChg>
      </pc:sldChg>
      <pc:sldChg chg="modSp">
        <pc:chgData name="Elisenda Pardell i Mola" userId="S::epardell@paeria.es::48204c12-555f-44f1-bbd2-baa85dec2b33" providerId="AD" clId="Web-{D78F68E6-2342-410B-8029-FF9141E7BE92}" dt="2020-05-21T13:49:46.630" v="110" actId="20577"/>
        <pc:sldMkLst>
          <pc:docMk/>
          <pc:sldMk cId="3678015993" sldId="284"/>
        </pc:sldMkLst>
        <pc:spChg chg="mod">
          <ac:chgData name="Elisenda Pardell i Mola" userId="S::epardell@paeria.es::48204c12-555f-44f1-bbd2-baa85dec2b33" providerId="AD" clId="Web-{D78F68E6-2342-410B-8029-FF9141E7BE92}" dt="2020-05-21T13:49:46.630" v="110" actId="20577"/>
          <ac:spMkLst>
            <pc:docMk/>
            <pc:sldMk cId="3678015993" sldId="284"/>
            <ac:spMk id="3" creationId="{00000000-0000-0000-0000-000000000000}"/>
          </ac:spMkLst>
        </pc:spChg>
      </pc:sldChg>
      <pc:sldChg chg="modSp">
        <pc:chgData name="Elisenda Pardell i Mola" userId="S::epardell@paeria.es::48204c12-555f-44f1-bbd2-baa85dec2b33" providerId="AD" clId="Web-{D78F68E6-2342-410B-8029-FF9141E7BE92}" dt="2020-05-21T13:46:36.491" v="71" actId="20577"/>
        <pc:sldMkLst>
          <pc:docMk/>
          <pc:sldMk cId="1077016365" sldId="285"/>
        </pc:sldMkLst>
        <pc:spChg chg="mod">
          <ac:chgData name="Elisenda Pardell i Mola" userId="S::epardell@paeria.es::48204c12-555f-44f1-bbd2-baa85dec2b33" providerId="AD" clId="Web-{D78F68E6-2342-410B-8029-FF9141E7BE92}" dt="2020-05-21T13:46:36.491" v="71" actId="20577"/>
          <ac:spMkLst>
            <pc:docMk/>
            <pc:sldMk cId="1077016365" sldId="285"/>
            <ac:spMk id="2" creationId="{00000000-0000-0000-0000-000000000000}"/>
          </ac:spMkLst>
        </pc:spChg>
      </pc:sldChg>
      <pc:sldChg chg="modSp">
        <pc:chgData name="Elisenda Pardell i Mola" userId="S::epardell@paeria.es::48204c12-555f-44f1-bbd2-baa85dec2b33" providerId="AD" clId="Web-{D78F68E6-2342-410B-8029-FF9141E7BE92}" dt="2020-05-21T13:47:24.100" v="85" actId="20577"/>
        <pc:sldMkLst>
          <pc:docMk/>
          <pc:sldMk cId="1546351238" sldId="286"/>
        </pc:sldMkLst>
        <pc:spChg chg="mod">
          <ac:chgData name="Elisenda Pardell i Mola" userId="S::epardell@paeria.es::48204c12-555f-44f1-bbd2-baa85dec2b33" providerId="AD" clId="Web-{D78F68E6-2342-410B-8029-FF9141E7BE92}" dt="2020-05-21T13:47:24.100" v="85" actId="20577"/>
          <ac:spMkLst>
            <pc:docMk/>
            <pc:sldMk cId="1546351238" sldId="286"/>
            <ac:spMk id="2" creationId="{00000000-0000-0000-0000-000000000000}"/>
          </ac:spMkLst>
        </pc:spChg>
      </pc:sldChg>
      <pc:sldChg chg="addSp delSp modSp">
        <pc:chgData name="Elisenda Pardell i Mola" userId="S::epardell@paeria.es::48204c12-555f-44f1-bbd2-baa85dec2b33" providerId="AD" clId="Web-{D78F68E6-2342-410B-8029-FF9141E7BE92}" dt="2020-05-21T13:47:56.662" v="93" actId="20577"/>
        <pc:sldMkLst>
          <pc:docMk/>
          <pc:sldMk cId="1683662006" sldId="287"/>
        </pc:sldMkLst>
        <pc:spChg chg="add del mod">
          <ac:chgData name="Elisenda Pardell i Mola" userId="S::epardell@paeria.es::48204c12-555f-44f1-bbd2-baa85dec2b33" providerId="AD" clId="Web-{D78F68E6-2342-410B-8029-FF9141E7BE92}" dt="2020-05-21T13:47:56.662" v="93" actId="20577"/>
          <ac:spMkLst>
            <pc:docMk/>
            <pc:sldMk cId="1683662006" sldId="287"/>
            <ac:spMk id="2" creationId="{00000000-0000-0000-0000-000000000000}"/>
          </ac:spMkLst>
        </pc:spChg>
        <pc:spChg chg="add del mod">
          <ac:chgData name="Elisenda Pardell i Mola" userId="S::epardell@paeria.es::48204c12-555f-44f1-bbd2-baa85dec2b33" providerId="AD" clId="Web-{D78F68E6-2342-410B-8029-FF9141E7BE92}" dt="2020-05-21T13:47:45.209" v="90"/>
          <ac:spMkLst>
            <pc:docMk/>
            <pc:sldMk cId="1683662006" sldId="287"/>
            <ac:spMk id="4" creationId="{D13E03AE-9122-491A-88B1-DB170641F754}"/>
          </ac:spMkLst>
        </pc:spChg>
      </pc:sldChg>
    </pc:docChg>
  </pc:docChgLst>
  <pc:docChgLst>
    <pc:chgData name="ramon.porta" userId="S::ramon.porta_gmail.com#ext#@paerialleida.onmicrosoft.com::1aa106c7-2754-4691-83ad-a8ef62e8aa16" providerId="AD" clId="Web-{1B713CF5-F232-444E-AB6A-888CC54F38AD}"/>
    <pc:docChg chg="modSld">
      <pc:chgData name="ramon.porta" userId="S::ramon.porta_gmail.com#ext#@paerialleida.onmicrosoft.com::1aa106c7-2754-4691-83ad-a8ef62e8aa16" providerId="AD" clId="Web-{1B713CF5-F232-444E-AB6A-888CC54F38AD}" dt="2020-05-21T14:48:35.752" v="2" actId="20577"/>
      <pc:docMkLst>
        <pc:docMk/>
      </pc:docMkLst>
      <pc:sldChg chg="modSp">
        <pc:chgData name="ramon.porta" userId="S::ramon.porta_gmail.com#ext#@paerialleida.onmicrosoft.com::1aa106c7-2754-4691-83ad-a8ef62e8aa16" providerId="AD" clId="Web-{1B713CF5-F232-444E-AB6A-888CC54F38AD}" dt="2020-05-21T14:48:35.752" v="2" actId="20577"/>
        <pc:sldMkLst>
          <pc:docMk/>
          <pc:sldMk cId="3926789073" sldId="278"/>
        </pc:sldMkLst>
        <pc:spChg chg="mod">
          <ac:chgData name="ramon.porta" userId="S::ramon.porta_gmail.com#ext#@paerialleida.onmicrosoft.com::1aa106c7-2754-4691-83ad-a8ef62e8aa16" providerId="AD" clId="Web-{1B713CF5-F232-444E-AB6A-888CC54F38AD}" dt="2020-05-21T14:48:35.752" v="2" actId="20577"/>
          <ac:spMkLst>
            <pc:docMk/>
            <pc:sldMk cId="3926789073" sldId="278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4540-0C1C-46B3-9F28-CE26347B01EE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AA74-25D9-4DA9-A8D4-2AE1DC7623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412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4540-0C1C-46B3-9F28-CE26347B01EE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AA74-25D9-4DA9-A8D4-2AE1DC7623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716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4540-0C1C-46B3-9F28-CE26347B01EE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AA74-25D9-4DA9-A8D4-2AE1DC7623AD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546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4540-0C1C-46B3-9F28-CE26347B01EE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AA74-25D9-4DA9-A8D4-2AE1DC7623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5094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4540-0C1C-46B3-9F28-CE26347B01EE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AA74-25D9-4DA9-A8D4-2AE1DC7623AD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8981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4540-0C1C-46B3-9F28-CE26347B01EE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AA74-25D9-4DA9-A8D4-2AE1DC7623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796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4540-0C1C-46B3-9F28-CE26347B01EE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AA74-25D9-4DA9-A8D4-2AE1DC7623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3828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4540-0C1C-46B3-9F28-CE26347B01EE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AA74-25D9-4DA9-A8D4-2AE1DC7623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792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4540-0C1C-46B3-9F28-CE26347B01EE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AA74-25D9-4DA9-A8D4-2AE1DC7623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589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4540-0C1C-46B3-9F28-CE26347B01EE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AA74-25D9-4DA9-A8D4-2AE1DC7623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46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4540-0C1C-46B3-9F28-CE26347B01EE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AA74-25D9-4DA9-A8D4-2AE1DC7623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8977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4540-0C1C-46B3-9F28-CE26347B01EE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AA74-25D9-4DA9-A8D4-2AE1DC7623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397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4540-0C1C-46B3-9F28-CE26347B01EE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AA74-25D9-4DA9-A8D4-2AE1DC7623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241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4540-0C1C-46B3-9F28-CE26347B01EE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AA74-25D9-4DA9-A8D4-2AE1DC7623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568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4540-0C1C-46B3-9F28-CE26347B01EE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AA74-25D9-4DA9-A8D4-2AE1DC7623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3534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34540-0C1C-46B3-9F28-CE26347B01EE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AA74-25D9-4DA9-A8D4-2AE1DC7623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6810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34540-0C1C-46B3-9F28-CE26347B01EE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FCAAA74-25D9-4DA9-A8D4-2AE1DC7623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71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ios.ree.es/es/pvpc" TargetMode="External"/><Relationship Id="rId2" Type="http://schemas.openxmlformats.org/officeDocument/2006/relationships/hyperlink" Target="http://paeria.cat/agencia-energia-lleida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045209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>
                <a:solidFill>
                  <a:schemeClr val="tx2"/>
                </a:solidFill>
              </a:rPr>
              <a:t> OPORTUNITATS PER A L'INSTAL·LACIÓ DE PLAQUES SOLARS D'AUTOCONSUM PER ALS VEÏNS DE RAIMAT</a:t>
            </a:r>
            <a:endParaRPr lang="ca-ES" b="1">
              <a:solidFill>
                <a:schemeClr val="tx2"/>
              </a:solidFill>
            </a:endParaRPr>
          </a:p>
        </p:txBody>
      </p:sp>
      <p:pic>
        <p:nvPicPr>
          <p:cNvPr id="1026" name="Picture 2" descr="Errores más comunes en instalaciones sola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105" y="2051617"/>
            <a:ext cx="5180597" cy="25902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Picture 2" descr="Paeria de Lleida - Viquipèdia, l'enciclopèdia lli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735" y="4970260"/>
            <a:ext cx="2367336" cy="119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785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13934" y="402696"/>
            <a:ext cx="9144000" cy="1036637"/>
          </a:xfrm>
        </p:spPr>
        <p:txBody>
          <a:bodyPr>
            <a:noAutofit/>
          </a:bodyPr>
          <a:lstStyle/>
          <a:p>
            <a:pPr algn="ctr"/>
            <a:r>
              <a:rPr lang="ca-ES" sz="4000" b="1" cap="all">
                <a:solidFill>
                  <a:schemeClr val="accent5">
                    <a:lumMod val="50000"/>
                  </a:schemeClr>
                </a:solidFill>
              </a:rPr>
              <a:t>Quin cost te una instal·lació d’autoconsum?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1583267"/>
            <a:ext cx="9144000" cy="5096933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3200" b="1" u="sng">
                <a:solidFill>
                  <a:schemeClr val="tx1"/>
                </a:solidFill>
              </a:rPr>
              <a:t>Instal·lació individual.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400">
                <a:solidFill>
                  <a:schemeClr val="tx1"/>
                </a:solidFill>
              </a:rPr>
              <a:t>Consum mig anual habitatge 3.500 kWh/any.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400">
                <a:solidFill>
                  <a:schemeClr val="tx1"/>
                </a:solidFill>
              </a:rPr>
              <a:t>Instal·lació de 2,2 kWp monofàsic.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400">
                <a:solidFill>
                  <a:schemeClr val="tx1"/>
                </a:solidFill>
              </a:rPr>
              <a:t>Amb una producció fotovoltaica anual d’uns 3.100 kWh/any.</a:t>
            </a:r>
          </a:p>
          <a:p>
            <a:pPr lvl="1">
              <a:lnSpc>
                <a:spcPct val="150000"/>
              </a:lnSpc>
            </a:pPr>
            <a:r>
              <a:rPr lang="ca-ES" sz="2800" b="1" i="1">
                <a:solidFill>
                  <a:schemeClr val="tx1"/>
                </a:solidFill>
              </a:rPr>
              <a:t>Cost instal·lació de l’ordre de 4,200 € </a:t>
            </a:r>
          </a:p>
          <a:p>
            <a:pPr lvl="1">
              <a:lnSpc>
                <a:spcPct val="150000"/>
              </a:lnSpc>
            </a:pPr>
            <a:r>
              <a:rPr lang="ca-ES" sz="2800" b="1" i="1">
                <a:solidFill>
                  <a:schemeClr val="tx1"/>
                </a:solidFill>
              </a:rPr>
              <a:t>( amortització en 6-7anys)</a:t>
            </a:r>
            <a:endParaRPr lang="ca-ES" sz="280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84"/>
          <a:stretch/>
        </p:blipFill>
        <p:spPr>
          <a:xfrm>
            <a:off x="177797" y="137846"/>
            <a:ext cx="1502602" cy="130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7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13934" y="402696"/>
            <a:ext cx="9144000" cy="1036637"/>
          </a:xfrm>
        </p:spPr>
        <p:txBody>
          <a:bodyPr>
            <a:noAutofit/>
          </a:bodyPr>
          <a:lstStyle/>
          <a:p>
            <a:pPr algn="ctr"/>
            <a:r>
              <a:rPr lang="ca-ES" sz="4000" b="1" cap="all">
                <a:solidFill>
                  <a:schemeClr val="accent5">
                    <a:lumMod val="50000"/>
                  </a:schemeClr>
                </a:solidFill>
              </a:rPr>
              <a:t>Com reduir el cost de la instal·lació?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2737" y="1564017"/>
            <a:ext cx="9144000" cy="5096933"/>
          </a:xfrm>
        </p:spPr>
        <p:txBody>
          <a:bodyPr>
            <a:noAutofit/>
          </a:bodyPr>
          <a:lstStyle/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600">
                <a:solidFill>
                  <a:schemeClr val="tx1"/>
                </a:solidFill>
              </a:rPr>
              <a:t>Fer compra  conjunta per varies instal·lacions de la mateixa zona.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600">
                <a:solidFill>
                  <a:schemeClr val="tx1"/>
                </a:solidFill>
              </a:rPr>
              <a:t> Instal·lació claus en mà amb tota la tramitació de compensació excedents, ajuts i reduccions fiscals.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600">
                <a:solidFill>
                  <a:schemeClr val="tx1"/>
                </a:solidFill>
              </a:rPr>
              <a:t> Aprofitar el moment actual que els costos instal·lació han baixat respecte el 2010 un 70% i l’energia puja, com a mínim, un 3,5% cada any.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a-ES" sz="2600"/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a-ES" sz="2600"/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a-ES" sz="260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84"/>
          <a:stretch/>
        </p:blipFill>
        <p:spPr>
          <a:xfrm>
            <a:off x="177797" y="137846"/>
            <a:ext cx="1502602" cy="130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15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13934" y="402696"/>
            <a:ext cx="9144000" cy="1036637"/>
          </a:xfrm>
        </p:spPr>
        <p:txBody>
          <a:bodyPr>
            <a:noAutofit/>
          </a:bodyPr>
          <a:lstStyle/>
          <a:p>
            <a:pPr algn="ctr"/>
            <a:r>
              <a:rPr lang="ca-ES" sz="4000" b="1" cap="all">
                <a:solidFill>
                  <a:schemeClr val="accent5">
                    <a:lumMod val="50000"/>
                  </a:schemeClr>
                </a:solidFill>
              </a:rPr>
              <a:t>A quant em compensen els excedents?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13934" y="1406176"/>
            <a:ext cx="9144000" cy="5096933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a-ES" sz="3000">
                <a:solidFill>
                  <a:schemeClr val="tx1"/>
                </a:solidFill>
              </a:rPr>
              <a:t>Contractes PVPC ( mercat regulat)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300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84"/>
          <a:stretch/>
        </p:blipFill>
        <p:spPr>
          <a:xfrm>
            <a:off x="177797" y="137846"/>
            <a:ext cx="1502602" cy="1301487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 rotWithShape="1">
          <a:blip r:embed="rId3"/>
          <a:srcRect l="16934" t="32470" r="57888" b="10162"/>
          <a:stretch/>
        </p:blipFill>
        <p:spPr bwMode="auto">
          <a:xfrm>
            <a:off x="356135" y="1981200"/>
            <a:ext cx="7810523" cy="4698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/>
          <p:cNvPicPr/>
          <p:nvPr/>
        </p:nvPicPr>
        <p:blipFill rotWithShape="1">
          <a:blip r:embed="rId4"/>
          <a:srcRect l="17729" t="35365" r="71160" b="30611"/>
          <a:stretch/>
        </p:blipFill>
        <p:spPr bwMode="auto">
          <a:xfrm>
            <a:off x="8166659" y="1583267"/>
            <a:ext cx="3669205" cy="25153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/>
          <p:cNvPicPr/>
          <p:nvPr/>
        </p:nvPicPr>
        <p:blipFill rotWithShape="1">
          <a:blip r:embed="rId4"/>
          <a:srcRect l="30348" t="35365" r="58182" b="30611"/>
          <a:stretch/>
        </p:blipFill>
        <p:spPr bwMode="auto">
          <a:xfrm>
            <a:off x="8166659" y="4098577"/>
            <a:ext cx="3669205" cy="25816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4870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94683" y="270270"/>
            <a:ext cx="10248900" cy="1036637"/>
          </a:xfrm>
        </p:spPr>
        <p:txBody>
          <a:bodyPr>
            <a:noAutofit/>
          </a:bodyPr>
          <a:lstStyle/>
          <a:p>
            <a:pPr algn="ctr"/>
            <a:r>
              <a:rPr lang="ca-ES" sz="4000" b="1" cap="all">
                <a:solidFill>
                  <a:schemeClr val="accent5">
                    <a:lumMod val="50000"/>
                  </a:schemeClr>
                </a:solidFill>
              </a:rPr>
              <a:t>A QUINES Bonificacions EM PUC ADHERIR?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288109" y="1540897"/>
            <a:ext cx="6746240" cy="5125720"/>
          </a:xfrm>
        </p:spPr>
        <p:txBody>
          <a:bodyPr>
            <a:noAutofit/>
          </a:bodyPr>
          <a:lstStyle/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ca-ES" sz="4800">
                <a:solidFill>
                  <a:schemeClr val="tx1"/>
                </a:solidFill>
              </a:rPr>
              <a:t>Fins al 50% del cost de la instal·lació.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ca-ES" sz="2800">
                <a:solidFill>
                  <a:schemeClr val="tx1"/>
                </a:solidFill>
              </a:rPr>
              <a:t>A deduir de la quota de l’IBI, a raó d’un 10% del cost de la instal·lació durant 5 anys</a:t>
            </a:r>
            <a:endParaRPr lang="ca-ES">
              <a:solidFill>
                <a:schemeClr val="tx1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ca-ES" sz="2800">
                <a:solidFill>
                  <a:schemeClr val="tx1"/>
                </a:solidFill>
              </a:rPr>
              <a:t>Fins un </a:t>
            </a:r>
            <a:r>
              <a:rPr lang="ca-ES" sz="2800" b="1">
                <a:solidFill>
                  <a:schemeClr val="tx1"/>
                </a:solidFill>
              </a:rPr>
              <a:t>màxim de 350 €/any </a:t>
            </a:r>
            <a:r>
              <a:rPr lang="ca-ES" sz="2800">
                <a:solidFill>
                  <a:schemeClr val="tx1"/>
                </a:solidFill>
              </a:rPr>
              <a:t>o fins un </a:t>
            </a:r>
            <a:r>
              <a:rPr lang="ca-ES" sz="2800" b="1">
                <a:solidFill>
                  <a:schemeClr val="tx1"/>
                </a:solidFill>
              </a:rPr>
              <a:t>màxim del 50% de la quota anual</a:t>
            </a:r>
            <a:r>
              <a:rPr lang="ca-ES" sz="2800">
                <a:solidFill>
                  <a:schemeClr val="tx1"/>
                </a:solidFill>
              </a:rPr>
              <a:t> de l’IBI, quan aquest valor és menor que el 10% del cost instal·lació.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s-ES" sz="280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84"/>
          <a:stretch/>
        </p:blipFill>
        <p:spPr>
          <a:xfrm>
            <a:off x="177797" y="137846"/>
            <a:ext cx="1502602" cy="1301487"/>
          </a:xfrm>
          <a:prstGeom prst="rect">
            <a:avLst/>
          </a:prstGeom>
        </p:spPr>
      </p:pic>
      <p:pic>
        <p:nvPicPr>
          <p:cNvPr id="7" name="Imagen 7" descr="Captura de pantalla de un celular&#10;&#10;Descripción generada con confianza alta">
            <a:extLst>
              <a:ext uri="{FF2B5EF4-FFF2-40B4-BE49-F238E27FC236}">
                <a16:creationId xmlns:a16="http://schemas.microsoft.com/office/drawing/2014/main" id="{95274528-3DA5-475B-A613-9A951AE14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186" y="1770177"/>
            <a:ext cx="5555342" cy="456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89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13934" y="402696"/>
            <a:ext cx="9144000" cy="1036637"/>
          </a:xfrm>
        </p:spPr>
        <p:txBody>
          <a:bodyPr>
            <a:noAutofit/>
          </a:bodyPr>
          <a:lstStyle/>
          <a:p>
            <a:pPr algn="ctr"/>
            <a:r>
              <a:rPr lang="ca-ES" sz="3600" b="1" cap="all">
                <a:solidFill>
                  <a:schemeClr val="accent5">
                    <a:lumMod val="50000"/>
                  </a:schemeClr>
                </a:solidFill>
              </a:rPr>
              <a:t>Quins passos tinc de seguir per fer una instal·lació d’autoconsum?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1583267"/>
            <a:ext cx="9144000" cy="5096933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a-ES" sz="2400">
                <a:solidFill>
                  <a:schemeClr val="tx1"/>
                </a:solidFill>
              </a:rPr>
              <a:t>Estudiar si la meva coberta o teulat té espai i  prou radiació solar per poder instal·lar-ho.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a-ES" sz="2400">
                <a:solidFill>
                  <a:schemeClr val="tx1"/>
                </a:solidFill>
              </a:rPr>
              <a:t>Elaborar estudi a partir del consums per dimensionar instal·lació i costos.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a-ES" sz="2400">
                <a:solidFill>
                  <a:schemeClr val="tx1"/>
                </a:solidFill>
              </a:rPr>
              <a:t>Executar instal·lació amb permís de l’Administració (comunicació prèvia).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a-ES" sz="2400">
                <a:solidFill>
                  <a:schemeClr val="tx1"/>
                </a:solidFill>
              </a:rPr>
              <a:t>Tramitació i legalització instal·lació.(empresa instal·ladora)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a-ES" sz="2400">
                <a:solidFill>
                  <a:schemeClr val="tx1"/>
                </a:solidFill>
              </a:rPr>
              <a:t>Modificació contracte autoconsum per la compensació amb la distribuïdora/comercialitzadora. 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a-ES" sz="2400">
                <a:solidFill>
                  <a:schemeClr val="tx1"/>
                </a:solidFill>
              </a:rPr>
              <a:t>Tramitació bonificacions fiscals (IBI)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300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sz="3000"/>
          </a:p>
          <a:p>
            <a:pPr algn="just"/>
            <a:endParaRPr lang="es-ES" sz="300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84"/>
          <a:stretch/>
        </p:blipFill>
        <p:spPr>
          <a:xfrm>
            <a:off x="177797" y="137846"/>
            <a:ext cx="1502602" cy="130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67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13934" y="402696"/>
            <a:ext cx="9144000" cy="1036637"/>
          </a:xfrm>
        </p:spPr>
        <p:txBody>
          <a:bodyPr>
            <a:noAutofit/>
          </a:bodyPr>
          <a:lstStyle/>
          <a:p>
            <a:pPr algn="ctr"/>
            <a:r>
              <a:rPr lang="ca-ES" sz="4000" b="1" cap="all">
                <a:solidFill>
                  <a:schemeClr val="accent5">
                    <a:lumMod val="50000"/>
                  </a:schemeClr>
                </a:solidFill>
              </a:rPr>
              <a:t>Com demano la compensació per els excedents?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1583267"/>
            <a:ext cx="9144000" cy="5096933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a-ES" sz="3000">
                <a:solidFill>
                  <a:schemeClr val="tx1"/>
                </a:solidFill>
              </a:rPr>
              <a:t>Registrar instal·lació d’autoconsum a l’Administració de la Generalitat ( ho fa l'empresa instal·ladora)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a-ES" sz="3000">
                <a:solidFill>
                  <a:schemeClr val="tx1"/>
                </a:solidFill>
              </a:rPr>
              <a:t>En 15 dies la comercialitzadora us demanarà canvi de contracte per compensar els excedents. 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a-ES" sz="3000">
                <a:solidFill>
                  <a:schemeClr val="tx1"/>
                </a:solidFill>
              </a:rPr>
              <a:t>El consumidor disposarà d'un termini de 10 dies per a notificar disconformitat.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84"/>
          <a:stretch/>
        </p:blipFill>
        <p:spPr>
          <a:xfrm>
            <a:off x="177797" y="137846"/>
            <a:ext cx="1502602" cy="130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02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7734" y="270270"/>
            <a:ext cx="9144000" cy="1036637"/>
          </a:xfrm>
        </p:spPr>
        <p:txBody>
          <a:bodyPr>
            <a:noAutofit/>
          </a:bodyPr>
          <a:lstStyle/>
          <a:p>
            <a:pPr algn="ctr"/>
            <a:r>
              <a:rPr lang="ca-ES" sz="4000" b="1" cap="all">
                <a:solidFill>
                  <a:schemeClr val="accent5">
                    <a:lumMod val="50000"/>
                  </a:schemeClr>
                </a:solidFill>
              </a:rPr>
              <a:t>Com demanar la bonificació fiscal (Ibi)?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12800" y="1583267"/>
            <a:ext cx="10972800" cy="5096933"/>
          </a:xfrm>
        </p:spPr>
        <p:txBody>
          <a:bodyPr>
            <a:noAutofit/>
          </a:bodyPr>
          <a:lstStyle/>
          <a:p>
            <a:pPr lvl="1" algn="just"/>
            <a:r>
              <a:rPr lang="ca-ES" sz="2400" b="1" cap="all">
                <a:solidFill>
                  <a:schemeClr val="tx1"/>
                </a:solidFill>
              </a:rPr>
              <a:t>LA SOL·LICITUD DE BONIFICACIÓ ES TRAMITA PRESENCIALMENT A:</a:t>
            </a:r>
          </a:p>
          <a:p>
            <a:pPr lvl="1" algn="just"/>
            <a:r>
              <a:rPr lang="ca-ES" sz="2400">
                <a:solidFill>
                  <a:schemeClr val="tx1"/>
                </a:solidFill>
              </a:rPr>
              <a:t>Oficina de Gestió i Atenció Tributària (OGAT) Av. Blondel, 16 baixos – 25002 Lleida</a:t>
            </a:r>
          </a:p>
          <a:p>
            <a:pPr lvl="1" algn="just"/>
            <a:r>
              <a:rPr lang="ca-ES" sz="2400" b="1" cap="all">
                <a:solidFill>
                  <a:schemeClr val="tx1"/>
                </a:solidFill>
              </a:rPr>
              <a:t>LA SOL·LICITUD HA D’ANAR ACOMPANYADA DE: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ca-ES" sz="2400">
                <a:solidFill>
                  <a:schemeClr val="tx1"/>
                </a:solidFill>
              </a:rPr>
              <a:t>Còpia de la memòria tècnica de la instal·lació (ho aporta l’empresa instal·ladora).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ca-ES" sz="2400">
                <a:solidFill>
                  <a:schemeClr val="tx1"/>
                </a:solidFill>
              </a:rPr>
              <a:t>Certificat de final d’obra o equivalent (ho aporta l’empresa instal·ladora).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ca-ES" sz="2400">
                <a:solidFill>
                  <a:schemeClr val="tx1"/>
                </a:solidFill>
              </a:rPr>
              <a:t>Factura amb el detall dels conceptes relacionats amb la instal·lació solar fotovoltaica.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s-ES" sz="260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84"/>
          <a:stretch/>
        </p:blipFill>
        <p:spPr>
          <a:xfrm>
            <a:off x="177797" y="137846"/>
            <a:ext cx="1502602" cy="130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92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1583267"/>
            <a:ext cx="9144000" cy="5096933"/>
          </a:xfrm>
        </p:spPr>
        <p:txBody>
          <a:bodyPr>
            <a:noAutofit/>
          </a:bodyPr>
          <a:lstStyle/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ca-ES" sz="2600">
                <a:solidFill>
                  <a:schemeClr val="tx1"/>
                </a:solidFill>
              </a:rPr>
              <a:t>Web Agencia Energia de Lleida.</a:t>
            </a:r>
          </a:p>
          <a:p>
            <a:pPr lvl="1" algn="just"/>
            <a:r>
              <a:rPr lang="es-ES" sz="2800">
                <a:solidFill>
                  <a:schemeClr val="accent2">
                    <a:lumMod val="75000"/>
                  </a:schemeClr>
                </a:solidFill>
                <a:hlinkClick r:id="rId2"/>
              </a:rPr>
              <a:t>http://paeria.cat/agencia-energia-lleida/</a:t>
            </a:r>
            <a:endParaRPr lang="ca-ES" sz="2600">
              <a:solidFill>
                <a:schemeClr val="accent2">
                  <a:lumMod val="75000"/>
                </a:schemeClr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ca-ES" sz="260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ca-ES" sz="2600">
                <a:solidFill>
                  <a:schemeClr val="tx1"/>
                </a:solidFill>
              </a:rPr>
              <a:t>Web preu diari electricitat i compensació amb PVPC.</a:t>
            </a:r>
          </a:p>
          <a:p>
            <a:pPr lvl="1" algn="just"/>
            <a:r>
              <a:rPr lang="es-ES" sz="2800" dirty="0">
                <a:hlinkClick r:id="rId3"/>
              </a:rPr>
              <a:t> https://www.esios.ree.es/es/pvpc</a:t>
            </a:r>
            <a:endParaRPr lang="ca-ES" sz="2600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ca-ES" sz="260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84"/>
          <a:stretch/>
        </p:blipFill>
        <p:spPr>
          <a:xfrm>
            <a:off x="177797" y="137846"/>
            <a:ext cx="1502602" cy="130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26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1399" y="2192868"/>
            <a:ext cx="9144000" cy="821266"/>
          </a:xfrm>
        </p:spPr>
        <p:txBody>
          <a:bodyPr>
            <a:noAutofit/>
          </a:bodyPr>
          <a:lstStyle/>
          <a:p>
            <a:pPr lvl="1"/>
            <a:r>
              <a:rPr lang="es-ES" sz="3200">
                <a:solidFill>
                  <a:schemeClr val="tx1"/>
                </a:solidFill>
              </a:rPr>
              <a:t>MOLTES GRÀCIES PER LA VOSTRA ATENCIÓ</a:t>
            </a:r>
            <a:br>
              <a:rPr lang="es-ES" sz="3200">
                <a:solidFill>
                  <a:schemeClr val="tx1"/>
                </a:solidFill>
              </a:rPr>
            </a:br>
            <a:endParaRPr lang="es-ES" sz="3200">
              <a:solidFill>
                <a:schemeClr val="tx1"/>
              </a:solidFill>
            </a:endParaRPr>
          </a:p>
        </p:txBody>
      </p:sp>
      <p:pic>
        <p:nvPicPr>
          <p:cNvPr id="6" name="Picture 2" descr="Paeria de Lleida - Viquipèdia, l'enciclopèdia lli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731" y="4111265"/>
            <a:ext cx="2367336" cy="119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043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80399" y="397252"/>
            <a:ext cx="9144000" cy="1036637"/>
          </a:xfrm>
        </p:spPr>
        <p:txBody>
          <a:bodyPr>
            <a:noAutofit/>
          </a:bodyPr>
          <a:lstStyle/>
          <a:p>
            <a:pPr algn="ctr"/>
            <a:r>
              <a:rPr lang="ca-ES" sz="4000" b="1">
                <a:solidFill>
                  <a:schemeClr val="accent5">
                    <a:lumMod val="50000"/>
                  </a:schemeClr>
                </a:solidFill>
              </a:rPr>
              <a:t>PER QUÈ INSTAL·LAR PLAQUES SOLARS  FOTOVOLTAIQUES A RAIMAT?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32934" y="1583267"/>
            <a:ext cx="4953000" cy="5096933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ca-ES" sz="2400" dirty="0">
                <a:solidFill>
                  <a:schemeClr val="tx1"/>
                </a:solidFill>
              </a:rPr>
              <a:t>L’energia solar fotovoltaica és la producció directa d’energia elèctrica a partir de la radiació solar i estem en una de les zones amb més radiació.</a:t>
            </a:r>
          </a:p>
          <a:p>
            <a:pPr algn="just">
              <a:lnSpc>
                <a:spcPct val="120000"/>
              </a:lnSpc>
            </a:pPr>
            <a:endParaRPr lang="ca-ES" sz="2400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ca-ES" sz="2400" dirty="0">
                <a:solidFill>
                  <a:schemeClr val="tx1"/>
                </a:solidFill>
              </a:rPr>
              <a:t>Com més gran sigui la intensitat del sol, major quantitat d'energia es genera</a:t>
            </a:r>
            <a:r>
              <a:rPr lang="ca-ES" dirty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20000"/>
              </a:lnSpc>
            </a:pPr>
            <a:endParaRPr lang="ca-ES" sz="2800">
              <a:solidFill>
                <a:schemeClr val="tx1"/>
              </a:solidFill>
            </a:endParaRPr>
          </a:p>
          <a:p>
            <a:endParaRPr lang="es-ES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84"/>
          <a:stretch/>
        </p:blipFill>
        <p:spPr>
          <a:xfrm>
            <a:off x="177797" y="137846"/>
            <a:ext cx="1502602" cy="1301487"/>
          </a:xfrm>
          <a:prstGeom prst="rect">
            <a:avLst/>
          </a:prstGeom>
        </p:spPr>
      </p:pic>
      <p:pic>
        <p:nvPicPr>
          <p:cNvPr id="1026" name="Picture 2" descr="▷ Mapa de la radiación solar en Europa | Paneles sola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933" y="1439333"/>
            <a:ext cx="5808138" cy="523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361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13934" y="402696"/>
            <a:ext cx="9144000" cy="1036637"/>
          </a:xfrm>
        </p:spPr>
        <p:txBody>
          <a:bodyPr>
            <a:noAutofit/>
          </a:bodyPr>
          <a:lstStyle/>
          <a:p>
            <a:pPr algn="ctr"/>
            <a:r>
              <a:rPr lang="ca-ES" sz="4000" b="1">
                <a:solidFill>
                  <a:schemeClr val="accent5">
                    <a:lumMod val="50000"/>
                  </a:schemeClr>
                </a:solidFill>
              </a:rPr>
              <a:t>QUINS AVANTATGES TE L’ENERGIA SOLAR FOTOVOLTAICA ?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8758" y="1583267"/>
            <a:ext cx="10703293" cy="5096933"/>
          </a:xfrm>
        </p:spPr>
        <p:txBody>
          <a:bodyPr>
            <a:normAutofit/>
          </a:bodyPr>
          <a:lstStyle/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ca-ES" sz="2800">
                <a:solidFill>
                  <a:schemeClr val="tx1"/>
                </a:solidFill>
              </a:rPr>
              <a:t>És renovable i no esgota els recursos naturals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ca-ES" sz="2800">
                <a:solidFill>
                  <a:schemeClr val="tx1"/>
                </a:solidFill>
              </a:rPr>
              <a:t>No produeix contaminació ambiental ni sonora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ca-ES" sz="2800">
                <a:solidFill>
                  <a:schemeClr val="tx1"/>
                </a:solidFill>
              </a:rPr>
              <a:t>Ajuda a reduir les emissions de CO</a:t>
            </a:r>
            <a:r>
              <a:rPr lang="ca-ES" sz="2000">
                <a:solidFill>
                  <a:schemeClr val="tx1"/>
                </a:solidFill>
              </a:rPr>
              <a:t>2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ca-ES" sz="2800">
                <a:solidFill>
                  <a:schemeClr val="tx1"/>
                </a:solidFill>
              </a:rPr>
              <a:t>Permet consumir l’energia en el mateix lloc on es produeix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ca-ES" sz="2800">
                <a:solidFill>
                  <a:schemeClr val="tx1"/>
                </a:solidFill>
              </a:rPr>
              <a:t>Permet obtenir energia de forma gratuïta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ca-ES" sz="2800">
                <a:solidFill>
                  <a:schemeClr val="tx1"/>
                </a:solidFill>
              </a:rPr>
              <a:t>És fiable i comporta un baix manteniment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ca-ES" sz="2800">
                <a:solidFill>
                  <a:schemeClr val="tx1"/>
                </a:solidFill>
              </a:rPr>
              <a:t>És de ràpida instal·lació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84"/>
          <a:stretch/>
        </p:blipFill>
        <p:spPr>
          <a:xfrm>
            <a:off x="177797" y="137846"/>
            <a:ext cx="1502602" cy="130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07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13934" y="402696"/>
            <a:ext cx="9144000" cy="1036637"/>
          </a:xfrm>
        </p:spPr>
        <p:txBody>
          <a:bodyPr>
            <a:noAutofit/>
          </a:bodyPr>
          <a:lstStyle/>
          <a:p>
            <a:pPr algn="ctr"/>
            <a:r>
              <a:rPr lang="ca-ES" sz="4000" b="1" cap="all">
                <a:solidFill>
                  <a:schemeClr val="accent5">
                    <a:lumMod val="50000"/>
                  </a:schemeClr>
                </a:solidFill>
              </a:rPr>
              <a:t>QUINES PARTS formen UNA INSTAL·LACIÓ FOTOVOLTAICA? 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1989" y="1761067"/>
            <a:ext cx="10603831" cy="5096933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a-ES" sz="3200">
                <a:solidFill>
                  <a:schemeClr val="tx1"/>
                </a:solidFill>
              </a:rPr>
              <a:t>Plaques/Panells solars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a-ES" sz="3200">
                <a:solidFill>
                  <a:schemeClr val="tx1"/>
                </a:solidFill>
              </a:rPr>
              <a:t>Estructura suport plaques/panells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a-ES" sz="3200">
                <a:solidFill>
                  <a:schemeClr val="tx1"/>
                </a:solidFill>
              </a:rPr>
              <a:t>Inversor corrent CC/AC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a-ES" sz="3200">
                <a:solidFill>
                  <a:schemeClr val="tx1"/>
                </a:solidFill>
              </a:rPr>
              <a:t>Equip de control i mesura (opcional)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a-ES" sz="3200">
                <a:solidFill>
                  <a:schemeClr val="tx1"/>
                </a:solidFill>
              </a:rPr>
              <a:t>Cablejat i elements de protecció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a-ES" sz="3200">
                <a:solidFill>
                  <a:schemeClr val="tx1"/>
                </a:solidFill>
              </a:rPr>
              <a:t>Bateries acumulació (opcional)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84"/>
          <a:stretch/>
        </p:blipFill>
        <p:spPr>
          <a:xfrm>
            <a:off x="177797" y="137846"/>
            <a:ext cx="1502602" cy="130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33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13934" y="402696"/>
            <a:ext cx="9144000" cy="1036637"/>
          </a:xfrm>
        </p:spPr>
        <p:txBody>
          <a:bodyPr>
            <a:noAutofit/>
          </a:bodyPr>
          <a:lstStyle/>
          <a:p>
            <a:pPr algn="ctr"/>
            <a:r>
              <a:rPr lang="ca-ES" sz="4000" b="1" cap="all">
                <a:solidFill>
                  <a:schemeClr val="accent5">
                    <a:lumMod val="50000"/>
                  </a:schemeClr>
                </a:solidFill>
              </a:rPr>
              <a:t>QUINES PARTS formen UNA INSTAL·LACIÓ FOTOVOLTAICA? 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84"/>
          <a:stretch/>
        </p:blipFill>
        <p:spPr>
          <a:xfrm>
            <a:off x="177797" y="137846"/>
            <a:ext cx="1502602" cy="1301487"/>
          </a:xfrm>
          <a:prstGeom prst="rect">
            <a:avLst/>
          </a:prstGeom>
        </p:spPr>
      </p:pic>
      <p:pic>
        <p:nvPicPr>
          <p:cNvPr id="3074" name="Picture 2" descr="Estructura Inclinada Soporte Placas Solares hasta 72 Células 09V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9"/>
          <a:stretch/>
        </p:blipFill>
        <p:spPr bwMode="auto">
          <a:xfrm>
            <a:off x="6085839" y="1439333"/>
            <a:ext cx="4094481" cy="304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structura Solar cubierta de teja KHT915 | Gemsasola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1" t="25397" r="6735" b="19746"/>
          <a:stretch/>
        </p:blipFill>
        <p:spPr bwMode="auto">
          <a:xfrm>
            <a:off x="1413934" y="1540932"/>
            <a:ext cx="4491476" cy="281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4TEnergy | 4TENERGY INSTALACIÓN AUTOCONSUMO 2KW MONOFÁSIC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0" r="10004"/>
          <a:stretch/>
        </p:blipFill>
        <p:spPr bwMode="auto">
          <a:xfrm>
            <a:off x="3317449" y="4307840"/>
            <a:ext cx="4658151" cy="255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016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13934" y="402696"/>
            <a:ext cx="9144000" cy="1036637"/>
          </a:xfrm>
        </p:spPr>
        <p:txBody>
          <a:bodyPr>
            <a:noAutofit/>
          </a:bodyPr>
          <a:lstStyle/>
          <a:p>
            <a:pPr algn="ctr"/>
            <a:r>
              <a:rPr lang="ca-ES" sz="4000" b="1" cap="all">
                <a:solidFill>
                  <a:schemeClr val="accent5">
                    <a:lumMod val="50000"/>
                  </a:schemeClr>
                </a:solidFill>
              </a:rPr>
              <a:t>QUINES PARTS formen UNA INSTAL·LACIÓ FOTOVOLTAICA? 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84"/>
          <a:stretch/>
        </p:blipFill>
        <p:spPr>
          <a:xfrm>
            <a:off x="177797" y="137846"/>
            <a:ext cx="1502602" cy="1301487"/>
          </a:xfrm>
          <a:prstGeom prst="rect">
            <a:avLst/>
          </a:prstGeom>
        </p:spPr>
      </p:pic>
      <p:pic>
        <p:nvPicPr>
          <p:cNvPr id="5122" name="Picture 2" descr="Inversores Solares | Global Ener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45" y="1704183"/>
            <a:ext cx="5249789" cy="387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nstalación solar fotovoltaica en Valenci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8"/>
          <a:stretch/>
        </p:blipFill>
        <p:spPr bwMode="auto">
          <a:xfrm>
            <a:off x="6073539" y="1704183"/>
            <a:ext cx="4645089" cy="387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351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13934" y="402696"/>
            <a:ext cx="9144000" cy="1036637"/>
          </a:xfrm>
        </p:spPr>
        <p:txBody>
          <a:bodyPr>
            <a:noAutofit/>
          </a:bodyPr>
          <a:lstStyle/>
          <a:p>
            <a:pPr algn="ctr"/>
            <a:r>
              <a:rPr lang="ca-ES" sz="4000" b="1" cap="all">
                <a:solidFill>
                  <a:schemeClr val="accent5">
                    <a:lumMod val="50000"/>
                  </a:schemeClr>
                </a:solidFill>
              </a:rPr>
              <a:t>COM FUNCIONA UNA INSTL·LACIÓ FOTOVOLTAICA D’AUTOCONSUM? 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84"/>
          <a:stretch/>
        </p:blipFill>
        <p:spPr>
          <a:xfrm>
            <a:off x="177797" y="137846"/>
            <a:ext cx="1502602" cy="1301487"/>
          </a:xfrm>
          <a:prstGeom prst="rect">
            <a:avLst/>
          </a:prstGeom>
        </p:spPr>
      </p:pic>
      <p:pic>
        <p:nvPicPr>
          <p:cNvPr id="14" name="Imagen 13" descr="https://www.pv.de/media/se_pi_fronius_solutions_plusxaward_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2" t="18363" r="28843" b="1"/>
          <a:stretch/>
        </p:blipFill>
        <p:spPr bwMode="auto">
          <a:xfrm>
            <a:off x="5985934" y="1704182"/>
            <a:ext cx="5458504" cy="4571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8" name="Picture 20" descr="Instalación Fotovoltaica conectada a red Autoconsum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33" y="2305483"/>
            <a:ext cx="5451448" cy="320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162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13934" y="402696"/>
            <a:ext cx="9144000" cy="1036637"/>
          </a:xfrm>
        </p:spPr>
        <p:txBody>
          <a:bodyPr>
            <a:noAutofit/>
          </a:bodyPr>
          <a:lstStyle/>
          <a:p>
            <a:pPr algn="ctr"/>
            <a:r>
              <a:rPr lang="ca-ES" sz="4000" b="1" cap="all">
                <a:solidFill>
                  <a:schemeClr val="accent5">
                    <a:lumMod val="50000"/>
                  </a:schemeClr>
                </a:solidFill>
              </a:rPr>
              <a:t>COM FUNCIONA UNA INSTL·LACIÓ FOTOVOLTAICA D’AUTOCONSUM? 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84"/>
          <a:stretch/>
        </p:blipFill>
        <p:spPr>
          <a:xfrm>
            <a:off x="177797" y="137846"/>
            <a:ext cx="1502602" cy="1301487"/>
          </a:xfrm>
          <a:prstGeom prst="rect">
            <a:avLst/>
          </a:prstGeom>
        </p:spPr>
      </p:pic>
      <p:pic>
        <p:nvPicPr>
          <p:cNvPr id="3" name="Imagen 3" descr="Imagen que contiene mapa, texto&#10;&#10;Descripción generada con confianza muy alta">
            <a:extLst>
              <a:ext uri="{FF2B5EF4-FFF2-40B4-BE49-F238E27FC236}">
                <a16:creationId xmlns:a16="http://schemas.microsoft.com/office/drawing/2014/main" id="{44AB403C-DF6D-45E4-B81D-0688F0BDE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42" y="1720549"/>
            <a:ext cx="10626270" cy="4868331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3662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13934" y="402696"/>
            <a:ext cx="9144000" cy="1036637"/>
          </a:xfrm>
        </p:spPr>
        <p:txBody>
          <a:bodyPr>
            <a:noAutofit/>
          </a:bodyPr>
          <a:lstStyle/>
          <a:p>
            <a:pPr algn="ctr"/>
            <a:r>
              <a:rPr lang="ca-ES" sz="4000" b="1" cap="all">
                <a:solidFill>
                  <a:schemeClr val="accent5">
                    <a:lumMod val="50000"/>
                  </a:schemeClr>
                </a:solidFill>
              </a:rPr>
              <a:t>QUINES MODALITATS D’AUTOCONSUM EM PUC ADHERIR? 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1583267"/>
            <a:ext cx="9144000" cy="5096933"/>
          </a:xfrm>
        </p:spPr>
        <p:txBody>
          <a:bodyPr>
            <a:normAutofit/>
          </a:bodyPr>
          <a:lstStyle/>
          <a:p>
            <a:pPr algn="just"/>
            <a:r>
              <a:rPr lang="ca-ES" sz="3200" b="1" u="sng">
                <a:solidFill>
                  <a:schemeClr val="tx1"/>
                </a:solidFill>
              </a:rPr>
              <a:t>Autoconsum sense excedents:</a:t>
            </a:r>
          </a:p>
          <a:p>
            <a:pPr algn="just"/>
            <a:r>
              <a:rPr lang="ca-ES" sz="3200">
                <a:solidFill>
                  <a:schemeClr val="tx1"/>
                </a:solidFill>
              </a:rPr>
              <a:t>En aquestes modalitats no es permet tirar els excedents de la producció a la xarxa </a:t>
            </a:r>
          </a:p>
          <a:p>
            <a:pPr algn="just"/>
            <a:endParaRPr lang="ca-ES" sz="3200">
              <a:solidFill>
                <a:schemeClr val="tx1"/>
              </a:solidFill>
            </a:endParaRPr>
          </a:p>
          <a:p>
            <a:pPr algn="just"/>
            <a:r>
              <a:rPr lang="ca-ES" sz="3200" b="1" u="sng">
                <a:solidFill>
                  <a:schemeClr val="tx1"/>
                </a:solidFill>
              </a:rPr>
              <a:t>Autoconsum amb excedents: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a-ES" sz="3200">
                <a:solidFill>
                  <a:schemeClr val="tx1"/>
                </a:solidFill>
              </a:rPr>
              <a:t>Excedents amb compensació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a-ES" sz="3200">
                <a:solidFill>
                  <a:schemeClr val="tx1"/>
                </a:solidFill>
              </a:rPr>
              <a:t>Excedents sense compensació</a:t>
            </a:r>
          </a:p>
          <a:p>
            <a:pPr algn="just"/>
            <a:endParaRPr lang="ca-ES" sz="3200" b="1" u="sng">
              <a:solidFill>
                <a:schemeClr val="tx1"/>
              </a:solidFill>
            </a:endParaRPr>
          </a:p>
          <a:p>
            <a:pPr algn="just"/>
            <a:endParaRPr lang="ca-ES" sz="3200" b="1" u="sng">
              <a:solidFill>
                <a:schemeClr val="tx1"/>
              </a:solidFill>
            </a:endParaRPr>
          </a:p>
          <a:p>
            <a:pPr algn="just"/>
            <a:endParaRPr lang="ca-ES" sz="320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84"/>
          <a:stretch/>
        </p:blipFill>
        <p:spPr>
          <a:xfrm>
            <a:off x="177797" y="137846"/>
            <a:ext cx="1502602" cy="130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0827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2374E4DA3FC594D950D14A9448D0773" ma:contentTypeVersion="2" ma:contentTypeDescription="Crear nuevo documento." ma:contentTypeScope="" ma:versionID="416d4ab09a11086ac8aa1806eb37f4e8">
  <xsd:schema xmlns:xsd="http://www.w3.org/2001/XMLSchema" xmlns:xs="http://www.w3.org/2001/XMLSchema" xmlns:p="http://schemas.microsoft.com/office/2006/metadata/properties" xmlns:ns2="c76405a4-746f-4fae-b68e-7d11ed80ede8" targetNamespace="http://schemas.microsoft.com/office/2006/metadata/properties" ma:root="true" ma:fieldsID="6580dbb4796e06d197c08e2a43a535ab" ns2:_="">
    <xsd:import namespace="c76405a4-746f-4fae-b68e-7d11ed80ed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405a4-746f-4fae-b68e-7d11ed80ed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2F9236-3831-468C-9F98-8FD21196EF31}">
  <ds:schemaRefs>
    <ds:schemaRef ds:uri="c76405a4-746f-4fae-b68e-7d11ed80ed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431BD40-C448-48B6-8620-D9253DD890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086D13-5425-4BEE-B681-F7FC3B994CF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Application>Microsoft Office PowerPoint</Application>
  <PresentationFormat>Panorámica</PresentationFormat>
  <Slides>18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Faceta</vt:lpstr>
      <vt:lpstr> OPORTUNITATS PER A L'INSTAL·LACIÓ DE PLAQUES SOLARS D'AUTOCONSUM PER ALS VEÏNS DE RAIMAT</vt:lpstr>
      <vt:lpstr>PER QUÈ INSTAL·LAR PLAQUES SOLARS  FOTOVOLTAIQUES A RAIMAT?</vt:lpstr>
      <vt:lpstr>QUINS AVANTATGES TE L’ENERGIA SOLAR FOTOVOLTAICA ?</vt:lpstr>
      <vt:lpstr>QUINES PARTS formen UNA INSTAL·LACIÓ FOTOVOLTAICA? </vt:lpstr>
      <vt:lpstr>QUINES PARTS formen UNA INSTAL·LACIÓ FOTOVOLTAICA? </vt:lpstr>
      <vt:lpstr>QUINES PARTS formen UNA INSTAL·LACIÓ FOTOVOLTAICA? </vt:lpstr>
      <vt:lpstr>COM FUNCIONA UNA INSTL·LACIÓ FOTOVOLTAICA D’AUTOCONSUM? </vt:lpstr>
      <vt:lpstr>COM FUNCIONA UNA INSTL·LACIÓ FOTOVOLTAICA D’AUTOCONSUM? </vt:lpstr>
      <vt:lpstr>QUINES MODALITATS D’AUTOCONSUM EM PUC ADHERIR? </vt:lpstr>
      <vt:lpstr>Quin cost te una instal·lació d’autoconsum?</vt:lpstr>
      <vt:lpstr>Com reduir el cost de la instal·lació?</vt:lpstr>
      <vt:lpstr>A quant em compensen els excedents?</vt:lpstr>
      <vt:lpstr>A QUINES Bonificacions EM PUC ADHERIR?</vt:lpstr>
      <vt:lpstr>Quins passos tinc de seguir per fer una instal·lació d’autoconsum?</vt:lpstr>
      <vt:lpstr>Com demano la compensació per els excedents?</vt:lpstr>
      <vt:lpstr>Com demanar la bonificació fiscal (Ibi)?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Ramon</dc:creator>
  <cp:revision>17</cp:revision>
  <dcterms:created xsi:type="dcterms:W3CDTF">2019-06-13T12:14:07Z</dcterms:created>
  <dcterms:modified xsi:type="dcterms:W3CDTF">2020-05-22T09:40:23Z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0x01010022374E4DA3FC594D950D14A9448D0773</vt:lpwstr>
  </property>
</Properties>
</file>