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8" r:id="rId4"/>
  </p:sldMasterIdLst>
  <p:sldIdLst>
    <p:sldId id="280" r:id="rId5"/>
    <p:sldId id="256" r:id="rId6"/>
    <p:sldId id="257" r:id="rId7"/>
    <p:sldId id="258" r:id="rId8"/>
    <p:sldId id="285" r:id="rId9"/>
    <p:sldId id="286" r:id="rId10"/>
    <p:sldId id="281" r:id="rId11"/>
    <p:sldId id="287" r:id="rId12"/>
    <p:sldId id="259" r:id="rId13"/>
    <p:sldId id="283" r:id="rId14"/>
    <p:sldId id="284" r:id="rId15"/>
    <p:sldId id="282" r:id="rId16"/>
    <p:sldId id="278" r:id="rId17"/>
    <p:sldId id="270" r:id="rId18"/>
    <p:sldId id="269" r:id="rId19"/>
    <p:sldId id="279" r:id="rId20"/>
    <p:sldId id="276" r:id="rId21"/>
    <p:sldId id="288" r:id="rId2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1C7D00-987A-4AAE-91F2-AE3CD9BDBCFB}" v="39" dt="2020-05-21T15:48:50.835"/>
    <p1510:client id="{1B713CF5-F232-444E-AB6A-888CC54F38AD}" v="3" dt="2020-05-21T14:48:35.752"/>
    <p1510:client id="{232F7868-0837-40BE-9D05-BC31D35BBB14}" v="6" dt="2020-05-21T15:55:45.604"/>
    <p1510:client id="{9003B480-DECF-42F3-A667-FB11CF84EB07}" v="4" dt="2020-05-22T09:40:23.764"/>
    <p1510:client id="{B4D126A4-C1EB-4990-866B-3C13C90D8C07}" v="8" dt="2020-05-21T15:17:45.550"/>
    <p1510:client id="{D78F68E6-2342-410B-8029-FF9141E7BE92}" v="140" dt="2020-05-21T13:51:44.770"/>
    <p1510:client id="{E025F125-9C8B-406E-BD57-95038B5AFFB1}" v="33" dt="2020-05-21T16:53:34.2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mon.porta" userId="S::ramon.porta_gmail.com#ext#@paerialleida.onmicrosoft.com::1aa106c7-2754-4691-83ad-a8ef62e8aa16" providerId="AD" clId="Web-{232F7868-0837-40BE-9D05-BC31D35BBB14}"/>
    <pc:docChg chg="modSld">
      <pc:chgData name="ramon.porta" userId="S::ramon.porta_gmail.com#ext#@paerialleida.onmicrosoft.com::1aa106c7-2754-4691-83ad-a8ef62e8aa16" providerId="AD" clId="Web-{232F7868-0837-40BE-9D05-BC31D35BBB14}" dt="2020-05-21T15:55:45.604" v="5" actId="1076"/>
      <pc:docMkLst>
        <pc:docMk/>
      </pc:docMkLst>
      <pc:sldChg chg="modSp">
        <pc:chgData name="ramon.porta" userId="S::ramon.porta_gmail.com#ext#@paerialleida.onmicrosoft.com::1aa106c7-2754-4691-83ad-a8ef62e8aa16" providerId="AD" clId="Web-{232F7868-0837-40BE-9D05-BC31D35BBB14}" dt="2020-05-21T15:55:45.604" v="5" actId="1076"/>
        <pc:sldMkLst>
          <pc:docMk/>
          <pc:sldMk cId="3926789073" sldId="278"/>
        </pc:sldMkLst>
        <pc:spChg chg="mod">
          <ac:chgData name="ramon.porta" userId="S::ramon.porta_gmail.com#ext#@paerialleida.onmicrosoft.com::1aa106c7-2754-4691-83ad-a8ef62e8aa16" providerId="AD" clId="Web-{232F7868-0837-40BE-9D05-BC31D35BBB14}" dt="2020-05-21T15:55:45.604" v="5" actId="1076"/>
          <ac:spMkLst>
            <pc:docMk/>
            <pc:sldMk cId="3926789073" sldId="278"/>
            <ac:spMk id="3" creationId="{00000000-0000-0000-0000-000000000000}"/>
          </ac:spMkLst>
        </pc:spChg>
      </pc:sldChg>
    </pc:docChg>
  </pc:docChgLst>
  <pc:docChgLst>
    <pc:chgData name="ramon.porta" userId="S::ramon.porta_gmail.com#ext#@paerialleida.onmicrosoft.com::1aa106c7-2754-4691-83ad-a8ef62e8aa16" providerId="AD" clId="Web-{091C7D00-987A-4AAE-91F2-AE3CD9BDBCFB}"/>
    <pc:docChg chg="modSld">
      <pc:chgData name="ramon.porta" userId="S::ramon.porta_gmail.com#ext#@paerialleida.onmicrosoft.com::1aa106c7-2754-4691-83ad-a8ef62e8aa16" providerId="AD" clId="Web-{091C7D00-987A-4AAE-91F2-AE3CD9BDBCFB}" dt="2020-05-21T15:48:50.835" v="38" actId="20577"/>
      <pc:docMkLst>
        <pc:docMk/>
      </pc:docMkLst>
      <pc:sldChg chg="modSp">
        <pc:chgData name="ramon.porta" userId="S::ramon.porta_gmail.com#ext#@paerialleida.onmicrosoft.com::1aa106c7-2754-4691-83ad-a8ef62e8aa16" providerId="AD" clId="Web-{091C7D00-987A-4AAE-91F2-AE3CD9BDBCFB}" dt="2020-05-21T15:48:50.835" v="38" actId="20577"/>
        <pc:sldMkLst>
          <pc:docMk/>
          <pc:sldMk cId="3926789073" sldId="278"/>
        </pc:sldMkLst>
        <pc:spChg chg="mod">
          <ac:chgData name="ramon.porta" userId="S::ramon.porta_gmail.com#ext#@paerialleida.onmicrosoft.com::1aa106c7-2754-4691-83ad-a8ef62e8aa16" providerId="AD" clId="Web-{091C7D00-987A-4AAE-91F2-AE3CD9BDBCFB}" dt="2020-05-21T15:48:50.835" v="38" actId="20577"/>
          <ac:spMkLst>
            <pc:docMk/>
            <pc:sldMk cId="3926789073" sldId="278"/>
            <ac:spMk id="3" creationId="{00000000-0000-0000-0000-000000000000}"/>
          </ac:spMkLst>
        </pc:spChg>
      </pc:sldChg>
    </pc:docChg>
  </pc:docChgLst>
  <pc:docChgLst>
    <pc:chgData name="ramon.porta" userId="S::ramon.porta_gmail.com#ext#@paerialleida.onmicrosoft.com::1aa106c7-2754-4691-83ad-a8ef62e8aa16" providerId="AD" clId="Web-{E025F125-9C8B-406E-BD57-95038B5AFFB1}"/>
    <pc:docChg chg="modSld">
      <pc:chgData name="ramon.porta" userId="S::ramon.porta_gmail.com#ext#@paerialleida.onmicrosoft.com::1aa106c7-2754-4691-83ad-a8ef62e8aa16" providerId="AD" clId="Web-{E025F125-9C8B-406E-BD57-95038B5AFFB1}" dt="2020-05-21T16:53:34.219" v="29" actId="20577"/>
      <pc:docMkLst>
        <pc:docMk/>
      </pc:docMkLst>
      <pc:sldChg chg="modSp">
        <pc:chgData name="ramon.porta" userId="S::ramon.porta_gmail.com#ext#@paerialleida.onmicrosoft.com::1aa106c7-2754-4691-83ad-a8ef62e8aa16" providerId="AD" clId="Web-{E025F125-9C8B-406E-BD57-95038B5AFFB1}" dt="2020-05-21T16:53:34.219" v="29" actId="20577"/>
        <pc:sldMkLst>
          <pc:docMk/>
          <pc:sldMk cId="1062826931" sldId="276"/>
        </pc:sldMkLst>
        <pc:spChg chg="mod">
          <ac:chgData name="ramon.porta" userId="S::ramon.porta_gmail.com#ext#@paerialleida.onmicrosoft.com::1aa106c7-2754-4691-83ad-a8ef62e8aa16" providerId="AD" clId="Web-{E025F125-9C8B-406E-BD57-95038B5AFFB1}" dt="2020-05-21T16:53:34.219" v="29" actId="20577"/>
          <ac:spMkLst>
            <pc:docMk/>
            <pc:sldMk cId="1062826931" sldId="276"/>
            <ac:spMk id="3" creationId="{00000000-0000-0000-0000-000000000000}"/>
          </ac:spMkLst>
        </pc:spChg>
      </pc:sldChg>
      <pc:sldChg chg="addSp delSp modSp">
        <pc:chgData name="ramon.porta" userId="S::ramon.porta_gmail.com#ext#@paerialleida.onmicrosoft.com::1aa106c7-2754-4691-83ad-a8ef62e8aa16" providerId="AD" clId="Web-{E025F125-9C8B-406E-BD57-95038B5AFFB1}" dt="2020-05-21T16:10:56.624" v="13" actId="1076"/>
        <pc:sldMkLst>
          <pc:docMk/>
          <pc:sldMk cId="3926789073" sldId="278"/>
        </pc:sldMkLst>
        <pc:picChg chg="add del mod">
          <ac:chgData name="ramon.porta" userId="S::ramon.porta_gmail.com#ext#@paerialleida.onmicrosoft.com::1aa106c7-2754-4691-83ad-a8ef62e8aa16" providerId="AD" clId="Web-{E025F125-9C8B-406E-BD57-95038B5AFFB1}" dt="2020-05-21T16:10:14.124" v="5"/>
          <ac:picMkLst>
            <pc:docMk/>
            <pc:sldMk cId="3926789073" sldId="278"/>
            <ac:picMk id="4" creationId="{9E156856-B01B-47E6-8B06-495878B48C48}"/>
          </ac:picMkLst>
        </pc:picChg>
        <pc:picChg chg="del">
          <ac:chgData name="ramon.porta" userId="S::ramon.porta_gmail.com#ext#@paerialleida.onmicrosoft.com::1aa106c7-2754-4691-83ad-a8ef62e8aa16" providerId="AD" clId="Web-{E025F125-9C8B-406E-BD57-95038B5AFFB1}" dt="2020-05-21T16:09:04.062" v="0"/>
          <ac:picMkLst>
            <pc:docMk/>
            <pc:sldMk cId="3926789073" sldId="278"/>
            <ac:picMk id="6" creationId="{00000000-0000-0000-0000-000000000000}"/>
          </ac:picMkLst>
        </pc:picChg>
        <pc:picChg chg="add mod">
          <ac:chgData name="ramon.porta" userId="S::ramon.porta_gmail.com#ext#@paerialleida.onmicrosoft.com::1aa106c7-2754-4691-83ad-a8ef62e8aa16" providerId="AD" clId="Web-{E025F125-9C8B-406E-BD57-95038B5AFFB1}" dt="2020-05-21T16:10:56.624" v="13" actId="1076"/>
          <ac:picMkLst>
            <pc:docMk/>
            <pc:sldMk cId="3926789073" sldId="278"/>
            <ac:picMk id="7" creationId="{95274528-3DA5-475B-A613-9A951AE14465}"/>
          </ac:picMkLst>
        </pc:picChg>
      </pc:sldChg>
      <pc:sldChg chg="addSp delSp modSp">
        <pc:chgData name="ramon.porta" userId="S::ramon.porta_gmail.com#ext#@paerialleida.onmicrosoft.com::1aa106c7-2754-4691-83ad-a8ef62e8aa16" providerId="AD" clId="Web-{E025F125-9C8B-406E-BD57-95038B5AFFB1}" dt="2020-05-21T16:42:37.166" v="26"/>
        <pc:sldMkLst>
          <pc:docMk/>
          <pc:sldMk cId="1683662006" sldId="287"/>
        </pc:sldMkLst>
        <pc:picChg chg="add mod">
          <ac:chgData name="ramon.porta" userId="S::ramon.porta_gmail.com#ext#@paerialleida.onmicrosoft.com::1aa106c7-2754-4691-83ad-a8ef62e8aa16" providerId="AD" clId="Web-{E025F125-9C8B-406E-BD57-95038B5AFFB1}" dt="2020-05-21T16:42:37.166" v="26"/>
          <ac:picMkLst>
            <pc:docMk/>
            <pc:sldMk cId="1683662006" sldId="287"/>
            <ac:picMk id="3" creationId="{44AB403C-DF6D-45E4-B81D-0688F0BDEFBD}"/>
          </ac:picMkLst>
        </pc:picChg>
        <pc:picChg chg="del">
          <ac:chgData name="ramon.porta" userId="S::ramon.porta_gmail.com#ext#@paerialleida.onmicrosoft.com::1aa106c7-2754-4691-83ad-a8ef62e8aa16" providerId="AD" clId="Web-{E025F125-9C8B-406E-BD57-95038B5AFFB1}" dt="2020-05-21T16:40:50.340" v="14"/>
          <ac:picMkLst>
            <pc:docMk/>
            <pc:sldMk cId="1683662006" sldId="287"/>
            <ac:picMk id="7170" creationId="{00000000-0000-0000-0000-000000000000}"/>
          </ac:picMkLst>
        </pc:picChg>
      </pc:sldChg>
    </pc:docChg>
  </pc:docChgLst>
  <pc:docChgLst>
    <pc:chgData name="ramon.porta" userId="S::ramon.porta_gmail.com#ext#@paerialleida.onmicrosoft.com::1aa106c7-2754-4691-83ad-a8ef62e8aa16" providerId="AD" clId="Web-{9003B480-DECF-42F3-A667-FB11CF84EB07}"/>
    <pc:docChg chg="modSld">
      <pc:chgData name="ramon.porta" userId="S::ramon.porta_gmail.com#ext#@paerialleida.onmicrosoft.com::1aa106c7-2754-4691-83ad-a8ef62e8aa16" providerId="AD" clId="Web-{9003B480-DECF-42F3-A667-FB11CF84EB07}" dt="2020-05-22T09:40:23.764" v="3" actId="20577"/>
      <pc:docMkLst>
        <pc:docMk/>
      </pc:docMkLst>
      <pc:sldChg chg="modSp">
        <pc:chgData name="ramon.porta" userId="S::ramon.porta_gmail.com#ext#@paerialleida.onmicrosoft.com::1aa106c7-2754-4691-83ad-a8ef62e8aa16" providerId="AD" clId="Web-{9003B480-DECF-42F3-A667-FB11CF84EB07}" dt="2020-05-22T09:40:23.764" v="3" actId="20577"/>
        <pc:sldMkLst>
          <pc:docMk/>
          <pc:sldMk cId="856361053" sldId="256"/>
        </pc:sldMkLst>
        <pc:spChg chg="mod">
          <ac:chgData name="ramon.porta" userId="S::ramon.porta_gmail.com#ext#@paerialleida.onmicrosoft.com::1aa106c7-2754-4691-83ad-a8ef62e8aa16" providerId="AD" clId="Web-{9003B480-DECF-42F3-A667-FB11CF84EB07}" dt="2020-05-22T09:40:23.764" v="3" actId="20577"/>
          <ac:spMkLst>
            <pc:docMk/>
            <pc:sldMk cId="856361053" sldId="256"/>
            <ac:spMk id="3" creationId="{00000000-0000-0000-0000-000000000000}"/>
          </ac:spMkLst>
        </pc:spChg>
      </pc:sldChg>
    </pc:docChg>
  </pc:docChgLst>
  <pc:docChgLst>
    <pc:chgData name="Elisenda Pardell i Mola" userId="S::epardell@paeria.es::48204c12-555f-44f1-bbd2-baa85dec2b33" providerId="AD" clId="Web-{B4D126A4-C1EB-4990-866B-3C13C90D8C07}"/>
    <pc:docChg chg="modSld">
      <pc:chgData name="Elisenda Pardell i Mola" userId="S::epardell@paeria.es::48204c12-555f-44f1-bbd2-baa85dec2b33" providerId="AD" clId="Web-{B4D126A4-C1EB-4990-866B-3C13C90D8C07}" dt="2020-05-21T15:17:45.441" v="5" actId="14100"/>
      <pc:docMkLst>
        <pc:docMk/>
      </pc:docMkLst>
      <pc:sldChg chg="modSp">
        <pc:chgData name="Elisenda Pardell i Mola" userId="S::epardell@paeria.es::48204c12-555f-44f1-bbd2-baa85dec2b33" providerId="AD" clId="Web-{B4D126A4-C1EB-4990-866B-3C13C90D8C07}" dt="2020-05-21T15:17:45.441" v="5" actId="14100"/>
        <pc:sldMkLst>
          <pc:docMk/>
          <pc:sldMk cId="3926789073" sldId="278"/>
        </pc:sldMkLst>
        <pc:spChg chg="mod">
          <ac:chgData name="Elisenda Pardell i Mola" userId="S::epardell@paeria.es::48204c12-555f-44f1-bbd2-baa85dec2b33" providerId="AD" clId="Web-{B4D126A4-C1EB-4990-866B-3C13C90D8C07}" dt="2020-05-21T15:17:45.441" v="5" actId="14100"/>
          <ac:spMkLst>
            <pc:docMk/>
            <pc:sldMk cId="3926789073" sldId="278"/>
            <ac:spMk id="2" creationId="{00000000-0000-0000-0000-000000000000}"/>
          </ac:spMkLst>
        </pc:spChg>
      </pc:sldChg>
    </pc:docChg>
  </pc:docChgLst>
  <pc:docChgLst>
    <pc:chgData name="Elisenda Pardell i Mola" userId="S::epardell@paeria.es::48204c12-555f-44f1-bbd2-baa85dec2b33" providerId="AD" clId="Web-{D78F68E6-2342-410B-8029-FF9141E7BE92}"/>
    <pc:docChg chg="modSld">
      <pc:chgData name="Elisenda Pardell i Mola" userId="S::epardell@paeria.es::48204c12-555f-44f1-bbd2-baa85dec2b33" providerId="AD" clId="Web-{D78F68E6-2342-410B-8029-FF9141E7BE92}" dt="2020-05-21T13:51:44.770" v="130" actId="20577"/>
      <pc:docMkLst>
        <pc:docMk/>
      </pc:docMkLst>
      <pc:sldChg chg="modSp">
        <pc:chgData name="Elisenda Pardell i Mola" userId="S::epardell@paeria.es::48204c12-555f-44f1-bbd2-baa85dec2b33" providerId="AD" clId="Web-{D78F68E6-2342-410B-8029-FF9141E7BE92}" dt="2020-05-21T13:45:37.085" v="58" actId="20577"/>
        <pc:sldMkLst>
          <pc:docMk/>
          <pc:sldMk cId="856361053" sldId="256"/>
        </pc:sldMkLst>
        <pc:spChg chg="mod">
          <ac:chgData name="Elisenda Pardell i Mola" userId="S::epardell@paeria.es::48204c12-555f-44f1-bbd2-baa85dec2b33" providerId="AD" clId="Web-{D78F68E6-2342-410B-8029-FF9141E7BE92}" dt="2020-05-21T13:45:37.085" v="58" actId="20577"/>
          <ac:spMkLst>
            <pc:docMk/>
            <pc:sldMk cId="856361053" sldId="256"/>
            <ac:spMk id="2" creationId="{00000000-0000-0000-0000-000000000000}"/>
          </ac:spMkLst>
        </pc:spChg>
        <pc:spChg chg="mod">
          <ac:chgData name="Elisenda Pardell i Mola" userId="S::epardell@paeria.es::48204c12-555f-44f1-bbd2-baa85dec2b33" providerId="AD" clId="Web-{D78F68E6-2342-410B-8029-FF9141E7BE92}" dt="2020-05-21T13:44:57.539" v="40" actId="20577"/>
          <ac:spMkLst>
            <pc:docMk/>
            <pc:sldMk cId="856361053" sldId="256"/>
            <ac:spMk id="3" creationId="{00000000-0000-0000-0000-000000000000}"/>
          </ac:spMkLst>
        </pc:spChg>
      </pc:sldChg>
      <pc:sldChg chg="modSp">
        <pc:chgData name="Elisenda Pardell i Mola" userId="S::epardell@paeria.es::48204c12-555f-44f1-bbd2-baa85dec2b33" providerId="AD" clId="Web-{D78F68E6-2342-410B-8029-FF9141E7BE92}" dt="2020-05-21T13:45:52.445" v="61" actId="20577"/>
        <pc:sldMkLst>
          <pc:docMk/>
          <pc:sldMk cId="606007124" sldId="257"/>
        </pc:sldMkLst>
        <pc:spChg chg="mod">
          <ac:chgData name="Elisenda Pardell i Mola" userId="S::epardell@paeria.es::48204c12-555f-44f1-bbd2-baa85dec2b33" providerId="AD" clId="Web-{D78F68E6-2342-410B-8029-FF9141E7BE92}" dt="2020-05-21T13:45:52.445" v="61" actId="20577"/>
          <ac:spMkLst>
            <pc:docMk/>
            <pc:sldMk cId="606007124" sldId="257"/>
            <ac:spMk id="3" creationId="{00000000-0000-0000-0000-000000000000}"/>
          </ac:spMkLst>
        </pc:spChg>
      </pc:sldChg>
      <pc:sldChg chg="modSp">
        <pc:chgData name="Elisenda Pardell i Mola" userId="S::epardell@paeria.es::48204c12-555f-44f1-bbd2-baa85dec2b33" providerId="AD" clId="Web-{D78F68E6-2342-410B-8029-FF9141E7BE92}" dt="2020-05-21T13:46:26.710" v="67" actId="20577"/>
        <pc:sldMkLst>
          <pc:docMk/>
          <pc:sldMk cId="4152933383" sldId="258"/>
        </pc:sldMkLst>
        <pc:spChg chg="mod">
          <ac:chgData name="Elisenda Pardell i Mola" userId="S::epardell@paeria.es::48204c12-555f-44f1-bbd2-baa85dec2b33" providerId="AD" clId="Web-{D78F68E6-2342-410B-8029-FF9141E7BE92}" dt="2020-05-21T13:46:24.194" v="66" actId="20577"/>
          <ac:spMkLst>
            <pc:docMk/>
            <pc:sldMk cId="4152933383" sldId="258"/>
            <ac:spMk id="2" creationId="{00000000-0000-0000-0000-000000000000}"/>
          </ac:spMkLst>
        </pc:spChg>
        <pc:spChg chg="mod">
          <ac:chgData name="Elisenda Pardell i Mola" userId="S::epardell@paeria.es::48204c12-555f-44f1-bbd2-baa85dec2b33" providerId="AD" clId="Web-{D78F68E6-2342-410B-8029-FF9141E7BE92}" dt="2020-05-21T13:46:26.710" v="67" actId="20577"/>
          <ac:spMkLst>
            <pc:docMk/>
            <pc:sldMk cId="4152933383" sldId="258"/>
            <ac:spMk id="3" creationId="{00000000-0000-0000-0000-000000000000}"/>
          </ac:spMkLst>
        </pc:spChg>
      </pc:sldChg>
      <pc:sldChg chg="modSp">
        <pc:chgData name="Elisenda Pardell i Mola" userId="S::epardell@paeria.es::48204c12-555f-44f1-bbd2-baa85dec2b33" providerId="AD" clId="Web-{D78F68E6-2342-410B-8029-FF9141E7BE92}" dt="2020-05-21T13:49:04.302" v="104" actId="20577"/>
        <pc:sldMkLst>
          <pc:docMk/>
          <pc:sldMk cId="3501208278" sldId="259"/>
        </pc:sldMkLst>
        <pc:spChg chg="mod">
          <ac:chgData name="Elisenda Pardell i Mola" userId="S::epardell@paeria.es::48204c12-555f-44f1-bbd2-baa85dec2b33" providerId="AD" clId="Web-{D78F68E6-2342-410B-8029-FF9141E7BE92}" dt="2020-05-21T13:49:00.380" v="101" actId="20577"/>
          <ac:spMkLst>
            <pc:docMk/>
            <pc:sldMk cId="3501208278" sldId="259"/>
            <ac:spMk id="2" creationId="{00000000-0000-0000-0000-000000000000}"/>
          </ac:spMkLst>
        </pc:spChg>
        <pc:spChg chg="mod">
          <ac:chgData name="Elisenda Pardell i Mola" userId="S::epardell@paeria.es::48204c12-555f-44f1-bbd2-baa85dec2b33" providerId="AD" clId="Web-{D78F68E6-2342-410B-8029-FF9141E7BE92}" dt="2020-05-21T13:49:04.302" v="104" actId="20577"/>
          <ac:spMkLst>
            <pc:docMk/>
            <pc:sldMk cId="3501208278" sldId="259"/>
            <ac:spMk id="3" creationId="{00000000-0000-0000-0000-000000000000}"/>
          </ac:spMkLst>
        </pc:spChg>
      </pc:sldChg>
      <pc:sldChg chg="modSp">
        <pc:chgData name="Elisenda Pardell i Mola" userId="S::epardell@paeria.es::48204c12-555f-44f1-bbd2-baa85dec2b33" providerId="AD" clId="Web-{D78F68E6-2342-410B-8029-FF9141E7BE92}" dt="2020-05-21T13:51:44.770" v="130" actId="20577"/>
        <pc:sldMkLst>
          <pc:docMk/>
          <pc:sldMk cId="3590002762" sldId="269"/>
        </pc:sldMkLst>
        <pc:spChg chg="mod">
          <ac:chgData name="Elisenda Pardell i Mola" userId="S::epardell@paeria.es::48204c12-555f-44f1-bbd2-baa85dec2b33" providerId="AD" clId="Web-{D78F68E6-2342-410B-8029-FF9141E7BE92}" dt="2020-05-21T13:51:44.770" v="130" actId="20577"/>
          <ac:spMkLst>
            <pc:docMk/>
            <pc:sldMk cId="3590002762" sldId="269"/>
            <ac:spMk id="3" creationId="{00000000-0000-0000-0000-000000000000}"/>
          </ac:spMkLst>
        </pc:spChg>
      </pc:sldChg>
      <pc:sldChg chg="modSp">
        <pc:chgData name="Elisenda Pardell i Mola" userId="S::epardell@paeria.es::48204c12-555f-44f1-bbd2-baa85dec2b33" providerId="AD" clId="Web-{D78F68E6-2342-410B-8029-FF9141E7BE92}" dt="2020-05-21T13:51:17.895" v="121" actId="20577"/>
        <pc:sldMkLst>
          <pc:docMk/>
          <pc:sldMk cId="1028367268" sldId="270"/>
        </pc:sldMkLst>
        <pc:spChg chg="mod">
          <ac:chgData name="Elisenda Pardell i Mola" userId="S::epardell@paeria.es::48204c12-555f-44f1-bbd2-baa85dec2b33" providerId="AD" clId="Web-{D78F68E6-2342-410B-8029-FF9141E7BE92}" dt="2020-05-21T13:51:17.895" v="121" actId="20577"/>
          <ac:spMkLst>
            <pc:docMk/>
            <pc:sldMk cId="1028367268" sldId="270"/>
            <ac:spMk id="3" creationId="{00000000-0000-0000-0000-000000000000}"/>
          </ac:spMkLst>
        </pc:spChg>
      </pc:sldChg>
      <pc:sldChg chg="modSp">
        <pc:chgData name="Elisenda Pardell i Mola" userId="S::epardell@paeria.es::48204c12-555f-44f1-bbd2-baa85dec2b33" providerId="AD" clId="Web-{D78F68E6-2342-410B-8029-FF9141E7BE92}" dt="2020-05-21T13:50:23.473" v="114" actId="20577"/>
        <pc:sldMkLst>
          <pc:docMk/>
          <pc:sldMk cId="3926789073" sldId="278"/>
        </pc:sldMkLst>
        <pc:spChg chg="mod">
          <ac:chgData name="Elisenda Pardell i Mola" userId="S::epardell@paeria.es::48204c12-555f-44f1-bbd2-baa85dec2b33" providerId="AD" clId="Web-{D78F68E6-2342-410B-8029-FF9141E7BE92}" dt="2020-05-21T13:50:23.473" v="114" actId="20577"/>
          <ac:spMkLst>
            <pc:docMk/>
            <pc:sldMk cId="3926789073" sldId="278"/>
            <ac:spMk id="2" creationId="{00000000-0000-0000-0000-000000000000}"/>
          </ac:spMkLst>
        </pc:spChg>
      </pc:sldChg>
      <pc:sldChg chg="modSp">
        <pc:chgData name="Elisenda Pardell i Mola" userId="S::epardell@paeria.es::48204c12-555f-44f1-bbd2-baa85dec2b33" providerId="AD" clId="Web-{D78F68E6-2342-410B-8029-FF9141E7BE92}" dt="2020-05-21T13:47:29.491" v="88" actId="20577"/>
        <pc:sldMkLst>
          <pc:docMk/>
          <pc:sldMk cId="478162723" sldId="281"/>
        </pc:sldMkLst>
        <pc:spChg chg="mod">
          <ac:chgData name="Elisenda Pardell i Mola" userId="S::epardell@paeria.es::48204c12-555f-44f1-bbd2-baa85dec2b33" providerId="AD" clId="Web-{D78F68E6-2342-410B-8029-FF9141E7BE92}" dt="2020-05-21T13:47:29.491" v="88" actId="20577"/>
          <ac:spMkLst>
            <pc:docMk/>
            <pc:sldMk cId="478162723" sldId="281"/>
            <ac:spMk id="2" creationId="{00000000-0000-0000-0000-000000000000}"/>
          </ac:spMkLst>
        </pc:spChg>
      </pc:sldChg>
      <pc:sldChg chg="modSp">
        <pc:chgData name="Elisenda Pardell i Mola" userId="S::epardell@paeria.es::48204c12-555f-44f1-bbd2-baa85dec2b33" providerId="AD" clId="Web-{D78F68E6-2342-410B-8029-FF9141E7BE92}" dt="2020-05-21T13:49:46.630" v="110" actId="20577"/>
        <pc:sldMkLst>
          <pc:docMk/>
          <pc:sldMk cId="3678015993" sldId="284"/>
        </pc:sldMkLst>
        <pc:spChg chg="mod">
          <ac:chgData name="Elisenda Pardell i Mola" userId="S::epardell@paeria.es::48204c12-555f-44f1-bbd2-baa85dec2b33" providerId="AD" clId="Web-{D78F68E6-2342-410B-8029-FF9141E7BE92}" dt="2020-05-21T13:49:46.630" v="110" actId="20577"/>
          <ac:spMkLst>
            <pc:docMk/>
            <pc:sldMk cId="3678015993" sldId="284"/>
            <ac:spMk id="3" creationId="{00000000-0000-0000-0000-000000000000}"/>
          </ac:spMkLst>
        </pc:spChg>
      </pc:sldChg>
      <pc:sldChg chg="modSp">
        <pc:chgData name="Elisenda Pardell i Mola" userId="S::epardell@paeria.es::48204c12-555f-44f1-bbd2-baa85dec2b33" providerId="AD" clId="Web-{D78F68E6-2342-410B-8029-FF9141E7BE92}" dt="2020-05-21T13:46:36.491" v="71" actId="20577"/>
        <pc:sldMkLst>
          <pc:docMk/>
          <pc:sldMk cId="1077016365" sldId="285"/>
        </pc:sldMkLst>
        <pc:spChg chg="mod">
          <ac:chgData name="Elisenda Pardell i Mola" userId="S::epardell@paeria.es::48204c12-555f-44f1-bbd2-baa85dec2b33" providerId="AD" clId="Web-{D78F68E6-2342-410B-8029-FF9141E7BE92}" dt="2020-05-21T13:46:36.491" v="71" actId="20577"/>
          <ac:spMkLst>
            <pc:docMk/>
            <pc:sldMk cId="1077016365" sldId="285"/>
            <ac:spMk id="2" creationId="{00000000-0000-0000-0000-000000000000}"/>
          </ac:spMkLst>
        </pc:spChg>
      </pc:sldChg>
      <pc:sldChg chg="modSp">
        <pc:chgData name="Elisenda Pardell i Mola" userId="S::epardell@paeria.es::48204c12-555f-44f1-bbd2-baa85dec2b33" providerId="AD" clId="Web-{D78F68E6-2342-410B-8029-FF9141E7BE92}" dt="2020-05-21T13:47:24.100" v="85" actId="20577"/>
        <pc:sldMkLst>
          <pc:docMk/>
          <pc:sldMk cId="1546351238" sldId="286"/>
        </pc:sldMkLst>
        <pc:spChg chg="mod">
          <ac:chgData name="Elisenda Pardell i Mola" userId="S::epardell@paeria.es::48204c12-555f-44f1-bbd2-baa85dec2b33" providerId="AD" clId="Web-{D78F68E6-2342-410B-8029-FF9141E7BE92}" dt="2020-05-21T13:47:24.100" v="85" actId="20577"/>
          <ac:spMkLst>
            <pc:docMk/>
            <pc:sldMk cId="1546351238" sldId="286"/>
            <ac:spMk id="2" creationId="{00000000-0000-0000-0000-000000000000}"/>
          </ac:spMkLst>
        </pc:spChg>
      </pc:sldChg>
      <pc:sldChg chg="addSp delSp modSp">
        <pc:chgData name="Elisenda Pardell i Mola" userId="S::epardell@paeria.es::48204c12-555f-44f1-bbd2-baa85dec2b33" providerId="AD" clId="Web-{D78F68E6-2342-410B-8029-FF9141E7BE92}" dt="2020-05-21T13:47:56.662" v="93" actId="20577"/>
        <pc:sldMkLst>
          <pc:docMk/>
          <pc:sldMk cId="1683662006" sldId="287"/>
        </pc:sldMkLst>
        <pc:spChg chg="add del mod">
          <ac:chgData name="Elisenda Pardell i Mola" userId="S::epardell@paeria.es::48204c12-555f-44f1-bbd2-baa85dec2b33" providerId="AD" clId="Web-{D78F68E6-2342-410B-8029-FF9141E7BE92}" dt="2020-05-21T13:47:56.662" v="93" actId="20577"/>
          <ac:spMkLst>
            <pc:docMk/>
            <pc:sldMk cId="1683662006" sldId="287"/>
            <ac:spMk id="2" creationId="{00000000-0000-0000-0000-000000000000}"/>
          </ac:spMkLst>
        </pc:spChg>
        <pc:spChg chg="add del mod">
          <ac:chgData name="Elisenda Pardell i Mola" userId="S::epardell@paeria.es::48204c12-555f-44f1-bbd2-baa85dec2b33" providerId="AD" clId="Web-{D78F68E6-2342-410B-8029-FF9141E7BE92}" dt="2020-05-21T13:47:45.209" v="90"/>
          <ac:spMkLst>
            <pc:docMk/>
            <pc:sldMk cId="1683662006" sldId="287"/>
            <ac:spMk id="4" creationId="{D13E03AE-9122-491A-88B1-DB170641F754}"/>
          </ac:spMkLst>
        </pc:spChg>
      </pc:sldChg>
    </pc:docChg>
  </pc:docChgLst>
  <pc:docChgLst>
    <pc:chgData name="ramon.porta" userId="S::ramon.porta_gmail.com#ext#@paerialleida.onmicrosoft.com::1aa106c7-2754-4691-83ad-a8ef62e8aa16" providerId="AD" clId="Web-{1B713CF5-F232-444E-AB6A-888CC54F38AD}"/>
    <pc:docChg chg="modSld">
      <pc:chgData name="ramon.porta" userId="S::ramon.porta_gmail.com#ext#@paerialleida.onmicrosoft.com::1aa106c7-2754-4691-83ad-a8ef62e8aa16" providerId="AD" clId="Web-{1B713CF5-F232-444E-AB6A-888CC54F38AD}" dt="2020-05-21T14:48:35.752" v="2" actId="20577"/>
      <pc:docMkLst>
        <pc:docMk/>
      </pc:docMkLst>
      <pc:sldChg chg="modSp">
        <pc:chgData name="ramon.porta" userId="S::ramon.porta_gmail.com#ext#@paerialleida.onmicrosoft.com::1aa106c7-2754-4691-83ad-a8ef62e8aa16" providerId="AD" clId="Web-{1B713CF5-F232-444E-AB6A-888CC54F38AD}" dt="2020-05-21T14:48:35.752" v="2" actId="20577"/>
        <pc:sldMkLst>
          <pc:docMk/>
          <pc:sldMk cId="3926789073" sldId="278"/>
        </pc:sldMkLst>
        <pc:spChg chg="mod">
          <ac:chgData name="ramon.porta" userId="S::ramon.porta_gmail.com#ext#@paerialleida.onmicrosoft.com::1aa106c7-2754-4691-83ad-a8ef62e8aa16" providerId="AD" clId="Web-{1B713CF5-F232-444E-AB6A-888CC54F38AD}" dt="2020-05-21T14:48:35.752" v="2" actId="20577"/>
          <ac:spMkLst>
            <pc:docMk/>
            <pc:sldMk cId="3926789073" sldId="278"/>
            <ac:spMk id="3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34540-0C1C-46B3-9F28-CE26347B01EE}" type="datetimeFigureOut">
              <a:rPr lang="es-ES" smtClean="0"/>
              <a:t>22/05/2020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AAA74-25D9-4DA9-A8D4-2AE1DC7623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4126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34540-0C1C-46B3-9F28-CE26347B01EE}" type="datetimeFigureOut">
              <a:rPr lang="es-ES" smtClean="0"/>
              <a:t>22/05/2020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AAA74-25D9-4DA9-A8D4-2AE1DC7623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4716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34540-0C1C-46B3-9F28-CE26347B01EE}" type="datetimeFigureOut">
              <a:rPr lang="es-ES" smtClean="0"/>
              <a:t>22/05/2020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AAA74-25D9-4DA9-A8D4-2AE1DC7623AD}" type="slidenum">
              <a:rPr lang="es-ES" smtClean="0"/>
              <a:t>‹Nº›</a:t>
            </a:fld>
            <a:endParaRPr lang="es-E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65469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34540-0C1C-46B3-9F28-CE26347B01EE}" type="datetimeFigureOut">
              <a:rPr lang="es-ES" smtClean="0"/>
              <a:t>22/05/2020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AAA74-25D9-4DA9-A8D4-2AE1DC7623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50942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34540-0C1C-46B3-9F28-CE26347B01EE}" type="datetimeFigureOut">
              <a:rPr lang="es-ES" smtClean="0"/>
              <a:t>22/05/2020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AAA74-25D9-4DA9-A8D4-2AE1DC7623AD}" type="slidenum">
              <a:rPr lang="es-ES" smtClean="0"/>
              <a:t>‹Nº›</a:t>
            </a:fld>
            <a:endParaRPr lang="es-E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089814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34540-0C1C-46B3-9F28-CE26347B01EE}" type="datetimeFigureOut">
              <a:rPr lang="es-ES" smtClean="0"/>
              <a:t>22/05/2020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AAA74-25D9-4DA9-A8D4-2AE1DC7623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437965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34540-0C1C-46B3-9F28-CE26347B01EE}" type="datetimeFigureOut">
              <a:rPr lang="es-ES" smtClean="0"/>
              <a:t>22/05/2020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AAA74-25D9-4DA9-A8D4-2AE1DC7623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038289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34540-0C1C-46B3-9F28-CE26347B01EE}" type="datetimeFigureOut">
              <a:rPr lang="es-ES" smtClean="0"/>
              <a:t>22/05/2020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AAA74-25D9-4DA9-A8D4-2AE1DC7623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77920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34540-0C1C-46B3-9F28-CE26347B01EE}" type="datetimeFigureOut">
              <a:rPr lang="es-ES" smtClean="0"/>
              <a:t>22/05/2020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AAA74-25D9-4DA9-A8D4-2AE1DC7623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85891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34540-0C1C-46B3-9F28-CE26347B01EE}" type="datetimeFigureOut">
              <a:rPr lang="es-ES" smtClean="0"/>
              <a:t>22/05/2020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AAA74-25D9-4DA9-A8D4-2AE1DC7623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463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34540-0C1C-46B3-9F28-CE26347B01EE}" type="datetimeFigureOut">
              <a:rPr lang="es-ES" smtClean="0"/>
              <a:t>22/05/2020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AAA74-25D9-4DA9-A8D4-2AE1DC7623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8977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34540-0C1C-46B3-9F28-CE26347B01EE}" type="datetimeFigureOut">
              <a:rPr lang="es-ES" smtClean="0"/>
              <a:t>22/05/2020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AAA74-25D9-4DA9-A8D4-2AE1DC7623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3971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34540-0C1C-46B3-9F28-CE26347B01EE}" type="datetimeFigureOut">
              <a:rPr lang="es-ES" smtClean="0"/>
              <a:t>22/05/2020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AAA74-25D9-4DA9-A8D4-2AE1DC7623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22410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34540-0C1C-46B3-9F28-CE26347B01EE}" type="datetimeFigureOut">
              <a:rPr lang="es-ES" smtClean="0"/>
              <a:t>22/05/2020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AAA74-25D9-4DA9-A8D4-2AE1DC7623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5687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34540-0C1C-46B3-9F28-CE26347B01EE}" type="datetimeFigureOut">
              <a:rPr lang="es-ES" smtClean="0"/>
              <a:t>22/05/2020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AAA74-25D9-4DA9-A8D4-2AE1DC7623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3534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234540-0C1C-46B3-9F28-CE26347B01EE}" type="datetimeFigureOut">
              <a:rPr lang="es-ES" smtClean="0"/>
              <a:t>22/05/2020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CAAA74-25D9-4DA9-A8D4-2AE1DC7623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6810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234540-0C1C-46B3-9F28-CE26347B01EE}" type="datetimeFigureOut">
              <a:rPr lang="es-ES" smtClean="0"/>
              <a:t>22/05/2020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FCAAA74-25D9-4DA9-A8D4-2AE1DC7623A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87712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  <p:sldLayoutId id="2147483820" r:id="rId12"/>
    <p:sldLayoutId id="2147483821" r:id="rId13"/>
    <p:sldLayoutId id="2147483822" r:id="rId14"/>
    <p:sldLayoutId id="2147483823" r:id="rId15"/>
    <p:sldLayoutId id="214748382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sios.ree.es/es/pvpc" TargetMode="External"/><Relationship Id="rId2" Type="http://schemas.openxmlformats.org/officeDocument/2006/relationships/hyperlink" Target="http://paeria.cat/agencia-energia-lleida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10045209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fr-FR" b="1">
                <a:solidFill>
                  <a:schemeClr val="tx2"/>
                </a:solidFill>
              </a:rPr>
              <a:t> OPORTUNITATS PER A L'INSTAL·LACIÓ DE PLAQUES SOLARS D'AUTOCONSUM PER ALS VEÏNS DE RAIMAT</a:t>
            </a:r>
            <a:endParaRPr lang="ca-ES" b="1">
              <a:solidFill>
                <a:schemeClr val="tx2"/>
              </a:solidFill>
            </a:endParaRPr>
          </a:p>
        </p:txBody>
      </p:sp>
      <p:pic>
        <p:nvPicPr>
          <p:cNvPr id="1026" name="Picture 2" descr="Errores más comunes en instalaciones solar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5105" y="2051617"/>
            <a:ext cx="5180597" cy="259029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3" name="Picture 2" descr="Paeria de Lleida - Viquipèdia, l'enciclopèdia lliur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735" y="4970260"/>
            <a:ext cx="2367336" cy="1193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37857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13934" y="402696"/>
            <a:ext cx="9144000" cy="1036637"/>
          </a:xfrm>
        </p:spPr>
        <p:txBody>
          <a:bodyPr>
            <a:noAutofit/>
          </a:bodyPr>
          <a:lstStyle/>
          <a:p>
            <a:pPr algn="ctr"/>
            <a:r>
              <a:rPr lang="ca-ES" sz="4000" b="1" cap="all">
                <a:solidFill>
                  <a:schemeClr val="accent5">
                    <a:lumMod val="50000"/>
                  </a:schemeClr>
                </a:solidFill>
              </a:rPr>
              <a:t>Quin cost te una instal·lació d’autoconsum?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1583267"/>
            <a:ext cx="9144000" cy="5096933"/>
          </a:xfrm>
        </p:spPr>
        <p:txBody>
          <a:bodyPr>
            <a:noAutofit/>
          </a:bodyPr>
          <a:lstStyle/>
          <a:p>
            <a:pPr marL="342900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sz="3200" b="1" u="sng">
                <a:solidFill>
                  <a:schemeClr val="tx1"/>
                </a:solidFill>
              </a:rPr>
              <a:t>Instal·lació individual.</a:t>
            </a:r>
          </a:p>
          <a:p>
            <a:pPr marL="800100" lvl="1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sz="2400">
                <a:solidFill>
                  <a:schemeClr val="tx1"/>
                </a:solidFill>
              </a:rPr>
              <a:t>Consum mig anual habitatge 3.500 kWh/any.</a:t>
            </a:r>
          </a:p>
          <a:p>
            <a:pPr marL="800100" lvl="1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sz="2400">
                <a:solidFill>
                  <a:schemeClr val="tx1"/>
                </a:solidFill>
              </a:rPr>
              <a:t>Instal·lació de 2,2 kWp monofàsic.</a:t>
            </a:r>
          </a:p>
          <a:p>
            <a:pPr marL="800100" lvl="1" indent="-3429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sz="2400">
                <a:solidFill>
                  <a:schemeClr val="tx1"/>
                </a:solidFill>
              </a:rPr>
              <a:t>Amb una producció fotovoltaica anual d’uns 3.100 kWh/any.</a:t>
            </a:r>
          </a:p>
          <a:p>
            <a:pPr lvl="1">
              <a:lnSpc>
                <a:spcPct val="150000"/>
              </a:lnSpc>
            </a:pPr>
            <a:r>
              <a:rPr lang="ca-ES" sz="2800" b="1" i="1">
                <a:solidFill>
                  <a:schemeClr val="tx1"/>
                </a:solidFill>
              </a:rPr>
              <a:t>Cost instal·lació de l’ordre de 4,200 € </a:t>
            </a:r>
          </a:p>
          <a:p>
            <a:pPr lvl="1">
              <a:lnSpc>
                <a:spcPct val="150000"/>
              </a:lnSpc>
            </a:pPr>
            <a:r>
              <a:rPr lang="ca-ES" sz="2800" b="1" i="1">
                <a:solidFill>
                  <a:schemeClr val="tx1"/>
                </a:solidFill>
              </a:rPr>
              <a:t>( amortització en 6-7anys)</a:t>
            </a:r>
            <a:endParaRPr lang="ca-ES" sz="280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84"/>
          <a:stretch/>
        </p:blipFill>
        <p:spPr>
          <a:xfrm>
            <a:off x="177797" y="137846"/>
            <a:ext cx="1502602" cy="1301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776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13934" y="402696"/>
            <a:ext cx="9144000" cy="1036637"/>
          </a:xfrm>
        </p:spPr>
        <p:txBody>
          <a:bodyPr>
            <a:noAutofit/>
          </a:bodyPr>
          <a:lstStyle/>
          <a:p>
            <a:pPr algn="ctr"/>
            <a:r>
              <a:rPr lang="ca-ES" sz="4000" b="1" cap="all">
                <a:solidFill>
                  <a:schemeClr val="accent5">
                    <a:lumMod val="50000"/>
                  </a:schemeClr>
                </a:solidFill>
              </a:rPr>
              <a:t>Com reduir el cost de la instal·lació?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042737" y="1564017"/>
            <a:ext cx="9144000" cy="5096933"/>
          </a:xfrm>
        </p:spPr>
        <p:txBody>
          <a:bodyPr>
            <a:noAutofit/>
          </a:bodyPr>
          <a:lstStyle/>
          <a:p>
            <a:pPr marL="91440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sz="2600">
                <a:solidFill>
                  <a:schemeClr val="tx1"/>
                </a:solidFill>
              </a:rPr>
              <a:t>Fer compra  conjunta per varies instal·lacions de la mateixa zona.</a:t>
            </a:r>
          </a:p>
          <a:p>
            <a:pPr marL="91440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sz="2600">
                <a:solidFill>
                  <a:schemeClr val="tx1"/>
                </a:solidFill>
              </a:rPr>
              <a:t> Instal·lació claus en mà amb tota la tramitació de compensació excedents, ajuts i reduccions fiscals.</a:t>
            </a:r>
          </a:p>
          <a:p>
            <a:pPr marL="91440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a-ES" sz="2600">
                <a:solidFill>
                  <a:schemeClr val="tx1"/>
                </a:solidFill>
              </a:rPr>
              <a:t> Aprofitar el moment actual que els costos instal·lació han baixat respecte el 2010 un 70% i l’energia puja, com a mínim, un 3,5% cada any.</a:t>
            </a:r>
          </a:p>
          <a:p>
            <a:pPr marL="91440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a-ES" sz="2600"/>
          </a:p>
          <a:p>
            <a:pPr marL="91440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a-ES" sz="2600"/>
          </a:p>
          <a:p>
            <a:pPr marL="914400" lvl="1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a-ES" sz="260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84"/>
          <a:stretch/>
        </p:blipFill>
        <p:spPr>
          <a:xfrm>
            <a:off x="177797" y="137846"/>
            <a:ext cx="1502602" cy="1301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80159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13934" y="402696"/>
            <a:ext cx="9144000" cy="1036637"/>
          </a:xfrm>
        </p:spPr>
        <p:txBody>
          <a:bodyPr>
            <a:noAutofit/>
          </a:bodyPr>
          <a:lstStyle/>
          <a:p>
            <a:pPr algn="ctr"/>
            <a:r>
              <a:rPr lang="ca-ES" sz="4000" b="1" cap="all">
                <a:solidFill>
                  <a:schemeClr val="accent5">
                    <a:lumMod val="50000"/>
                  </a:schemeClr>
                </a:solidFill>
              </a:rPr>
              <a:t>A quant em compensen els excedents?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13934" y="1406176"/>
            <a:ext cx="9144000" cy="5096933"/>
          </a:xfrm>
        </p:spPr>
        <p:txBody>
          <a:bodyPr>
            <a:no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a-ES" sz="3000">
                <a:solidFill>
                  <a:schemeClr val="tx1"/>
                </a:solidFill>
              </a:rPr>
              <a:t>Contractes PVPC ( mercat regulat)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ES" sz="300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84"/>
          <a:stretch/>
        </p:blipFill>
        <p:spPr>
          <a:xfrm>
            <a:off x="177797" y="137846"/>
            <a:ext cx="1502602" cy="1301487"/>
          </a:xfrm>
          <a:prstGeom prst="rect">
            <a:avLst/>
          </a:prstGeom>
        </p:spPr>
      </p:pic>
      <p:pic>
        <p:nvPicPr>
          <p:cNvPr id="9" name="Imagen 8"/>
          <p:cNvPicPr/>
          <p:nvPr/>
        </p:nvPicPr>
        <p:blipFill rotWithShape="1">
          <a:blip r:embed="rId3"/>
          <a:srcRect l="16934" t="32470" r="57888" b="10162"/>
          <a:stretch/>
        </p:blipFill>
        <p:spPr bwMode="auto">
          <a:xfrm>
            <a:off x="356135" y="1981200"/>
            <a:ext cx="7810523" cy="46989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Imagen 9"/>
          <p:cNvPicPr/>
          <p:nvPr/>
        </p:nvPicPr>
        <p:blipFill rotWithShape="1">
          <a:blip r:embed="rId4"/>
          <a:srcRect l="17729" t="35365" r="71160" b="30611"/>
          <a:stretch/>
        </p:blipFill>
        <p:spPr bwMode="auto">
          <a:xfrm>
            <a:off x="8166659" y="1583267"/>
            <a:ext cx="3669205" cy="25153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Imagen 10"/>
          <p:cNvPicPr/>
          <p:nvPr/>
        </p:nvPicPr>
        <p:blipFill rotWithShape="1">
          <a:blip r:embed="rId4"/>
          <a:srcRect l="30348" t="35365" r="58182" b="30611"/>
          <a:stretch/>
        </p:blipFill>
        <p:spPr bwMode="auto">
          <a:xfrm>
            <a:off x="8166659" y="4098577"/>
            <a:ext cx="3669205" cy="258162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248707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94683" y="270270"/>
            <a:ext cx="10248900" cy="1036637"/>
          </a:xfrm>
        </p:spPr>
        <p:txBody>
          <a:bodyPr>
            <a:noAutofit/>
          </a:bodyPr>
          <a:lstStyle/>
          <a:p>
            <a:pPr algn="ctr"/>
            <a:r>
              <a:rPr lang="ca-ES" sz="4000" b="1" cap="all">
                <a:solidFill>
                  <a:schemeClr val="accent5">
                    <a:lumMod val="50000"/>
                  </a:schemeClr>
                </a:solidFill>
              </a:rPr>
              <a:t>A QUINES Bonificacions EM PUC ADHERIR?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-288109" y="1540897"/>
            <a:ext cx="6746240" cy="5125720"/>
          </a:xfrm>
        </p:spPr>
        <p:txBody>
          <a:bodyPr>
            <a:noAutofit/>
          </a:bodyPr>
          <a:lstStyle/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ca-ES" sz="4800">
                <a:solidFill>
                  <a:schemeClr val="tx1"/>
                </a:solidFill>
              </a:rPr>
              <a:t>Fins al 50% del cost de la instal·lació.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ca-ES" sz="2800">
                <a:solidFill>
                  <a:schemeClr val="tx1"/>
                </a:solidFill>
              </a:rPr>
              <a:t>A deduir de la quota de l’IBI, a raó d’un 10% del cost de la instal·lació durant 5 anys</a:t>
            </a:r>
            <a:endParaRPr lang="ca-ES">
              <a:solidFill>
                <a:schemeClr val="tx1"/>
              </a:solidFill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ca-ES" sz="2800">
                <a:solidFill>
                  <a:schemeClr val="tx1"/>
                </a:solidFill>
              </a:rPr>
              <a:t>Fins un </a:t>
            </a:r>
            <a:r>
              <a:rPr lang="ca-ES" sz="2800" b="1">
                <a:solidFill>
                  <a:schemeClr val="tx1"/>
                </a:solidFill>
              </a:rPr>
              <a:t>màxim de 350 €/any </a:t>
            </a:r>
            <a:r>
              <a:rPr lang="ca-ES" sz="2800">
                <a:solidFill>
                  <a:schemeClr val="tx1"/>
                </a:solidFill>
              </a:rPr>
              <a:t>o fins un </a:t>
            </a:r>
            <a:r>
              <a:rPr lang="ca-ES" sz="2800" b="1">
                <a:solidFill>
                  <a:schemeClr val="tx1"/>
                </a:solidFill>
              </a:rPr>
              <a:t>màxim del 50% de la quota anual</a:t>
            </a:r>
            <a:r>
              <a:rPr lang="ca-ES" sz="2800">
                <a:solidFill>
                  <a:schemeClr val="tx1"/>
                </a:solidFill>
              </a:rPr>
              <a:t> de l’IBI, quan aquest valor és menor que el 10% del cost instal·lació.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es-ES" sz="280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84"/>
          <a:stretch/>
        </p:blipFill>
        <p:spPr>
          <a:xfrm>
            <a:off x="177797" y="137846"/>
            <a:ext cx="1502602" cy="1301487"/>
          </a:xfrm>
          <a:prstGeom prst="rect">
            <a:avLst/>
          </a:prstGeom>
        </p:spPr>
      </p:pic>
      <p:pic>
        <p:nvPicPr>
          <p:cNvPr id="7" name="Imagen 7" descr="Captura de pantalla de un celular&#10;&#10;Descripción generada con confianza alta">
            <a:extLst>
              <a:ext uri="{FF2B5EF4-FFF2-40B4-BE49-F238E27FC236}">
                <a16:creationId xmlns:a16="http://schemas.microsoft.com/office/drawing/2014/main" id="{95274528-3DA5-475B-A613-9A951AE144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2186" y="1770177"/>
            <a:ext cx="5555342" cy="4560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67890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13934" y="402696"/>
            <a:ext cx="9144000" cy="1036637"/>
          </a:xfrm>
        </p:spPr>
        <p:txBody>
          <a:bodyPr>
            <a:noAutofit/>
          </a:bodyPr>
          <a:lstStyle/>
          <a:p>
            <a:pPr algn="ctr"/>
            <a:r>
              <a:rPr lang="ca-ES" sz="3600" b="1" cap="all">
                <a:solidFill>
                  <a:schemeClr val="accent5">
                    <a:lumMod val="50000"/>
                  </a:schemeClr>
                </a:solidFill>
              </a:rPr>
              <a:t>Quins passos tinc de seguir per fer una instal·lació d’autoconsum?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1583267"/>
            <a:ext cx="9144000" cy="5096933"/>
          </a:xfrm>
        </p:spPr>
        <p:txBody>
          <a:bodyPr>
            <a:no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a-ES" sz="2400">
                <a:solidFill>
                  <a:schemeClr val="tx1"/>
                </a:solidFill>
              </a:rPr>
              <a:t>Estudiar si la meva coberta o teulat té espai i  prou radiació solar per poder instal·lar-ho.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a-ES" sz="2400">
                <a:solidFill>
                  <a:schemeClr val="tx1"/>
                </a:solidFill>
              </a:rPr>
              <a:t>Elaborar estudi a partir del consums per dimensionar instal·lació i costos.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a-ES" sz="2400">
                <a:solidFill>
                  <a:schemeClr val="tx1"/>
                </a:solidFill>
              </a:rPr>
              <a:t>Executar instal·lació amb permís de l’Administració (comunicació prèvia).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a-ES" sz="2400">
                <a:solidFill>
                  <a:schemeClr val="tx1"/>
                </a:solidFill>
              </a:rPr>
              <a:t>Tramitació i legalització instal·lació.(empresa instal·ladora)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a-ES" sz="2400">
                <a:solidFill>
                  <a:schemeClr val="tx1"/>
                </a:solidFill>
              </a:rPr>
              <a:t>Modificació contracte autoconsum per la compensació amb la distribuïdora/comercialitzadora. 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a-ES" sz="2400">
                <a:solidFill>
                  <a:schemeClr val="tx1"/>
                </a:solidFill>
              </a:rPr>
              <a:t>Tramitació bonificacions fiscals (IBI)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s-ES" sz="3000"/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s-ES" sz="3000"/>
          </a:p>
          <a:p>
            <a:pPr algn="just"/>
            <a:endParaRPr lang="es-ES" sz="300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84"/>
          <a:stretch/>
        </p:blipFill>
        <p:spPr>
          <a:xfrm>
            <a:off x="177797" y="137846"/>
            <a:ext cx="1502602" cy="1301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3672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13934" y="402696"/>
            <a:ext cx="9144000" cy="1036637"/>
          </a:xfrm>
        </p:spPr>
        <p:txBody>
          <a:bodyPr>
            <a:noAutofit/>
          </a:bodyPr>
          <a:lstStyle/>
          <a:p>
            <a:pPr algn="ctr"/>
            <a:r>
              <a:rPr lang="ca-ES" sz="4000" b="1" cap="all">
                <a:solidFill>
                  <a:schemeClr val="accent5">
                    <a:lumMod val="50000"/>
                  </a:schemeClr>
                </a:solidFill>
              </a:rPr>
              <a:t>Com demano la compensació per els excedents?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1583267"/>
            <a:ext cx="9144000" cy="5096933"/>
          </a:xfrm>
        </p:spPr>
        <p:txBody>
          <a:bodyPr>
            <a:no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a-ES" sz="3000">
                <a:solidFill>
                  <a:schemeClr val="tx1"/>
                </a:solidFill>
              </a:rPr>
              <a:t>Registrar instal·lació d’autoconsum a l’Administració de la Generalitat ( ho fa l'empresa instal·ladora)</a:t>
            </a:r>
          </a:p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a-ES" sz="3000">
                <a:solidFill>
                  <a:schemeClr val="tx1"/>
                </a:solidFill>
              </a:rPr>
              <a:t>En 15 dies la comercialitzadora us demanarà canvi de contracte per compensar els excedents. </a:t>
            </a:r>
          </a:p>
          <a:p>
            <a:pPr marL="342900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a-ES" sz="3000">
                <a:solidFill>
                  <a:schemeClr val="tx1"/>
                </a:solidFill>
              </a:rPr>
              <a:t>El consumidor disposarà d'un termini de 10 dies per a notificar disconformitat. 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84"/>
          <a:stretch/>
        </p:blipFill>
        <p:spPr>
          <a:xfrm>
            <a:off x="177797" y="137846"/>
            <a:ext cx="1502602" cy="1301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0027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37734" y="270270"/>
            <a:ext cx="9144000" cy="1036637"/>
          </a:xfrm>
        </p:spPr>
        <p:txBody>
          <a:bodyPr>
            <a:noAutofit/>
          </a:bodyPr>
          <a:lstStyle/>
          <a:p>
            <a:pPr algn="ctr"/>
            <a:r>
              <a:rPr lang="ca-ES" sz="4000" b="1" cap="all">
                <a:solidFill>
                  <a:schemeClr val="accent5">
                    <a:lumMod val="50000"/>
                  </a:schemeClr>
                </a:solidFill>
              </a:rPr>
              <a:t>Com demanar la bonificació fiscal (Ibi)?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812800" y="1583267"/>
            <a:ext cx="10972800" cy="5096933"/>
          </a:xfrm>
        </p:spPr>
        <p:txBody>
          <a:bodyPr>
            <a:noAutofit/>
          </a:bodyPr>
          <a:lstStyle/>
          <a:p>
            <a:pPr lvl="1" algn="just"/>
            <a:r>
              <a:rPr lang="ca-ES" sz="2400" b="1" cap="all">
                <a:solidFill>
                  <a:schemeClr val="tx1"/>
                </a:solidFill>
              </a:rPr>
              <a:t>LA SOL·LICITUD DE BONIFICACIÓ ES TRAMITA PRESENCIALMENT A:</a:t>
            </a:r>
          </a:p>
          <a:p>
            <a:pPr lvl="1" algn="just"/>
            <a:r>
              <a:rPr lang="ca-ES" sz="2400">
                <a:solidFill>
                  <a:schemeClr val="tx1"/>
                </a:solidFill>
              </a:rPr>
              <a:t>Oficina de Gestió i Atenció Tributària (OGAT) Av. Blondel, 16 baixos – 25002 Lleida</a:t>
            </a:r>
          </a:p>
          <a:p>
            <a:pPr lvl="1" algn="just"/>
            <a:r>
              <a:rPr lang="ca-ES" sz="2400" b="1" cap="all">
                <a:solidFill>
                  <a:schemeClr val="tx1"/>
                </a:solidFill>
              </a:rPr>
              <a:t>LA SOL·LICITUD HA D’ANAR ACOMPANYADA DE:</a:t>
            </a: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ca-ES" sz="2400">
                <a:solidFill>
                  <a:schemeClr val="tx1"/>
                </a:solidFill>
              </a:rPr>
              <a:t>Còpia de la memòria tècnica de la instal·lació (ho aporta l’empresa instal·ladora).</a:t>
            </a: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ca-ES" sz="2400">
                <a:solidFill>
                  <a:schemeClr val="tx1"/>
                </a:solidFill>
              </a:rPr>
              <a:t>Certificat de final d’obra o equivalent (ho aporta l’empresa instal·ladora).</a:t>
            </a:r>
          </a:p>
          <a:p>
            <a:pPr marL="342900" indent="-342900" algn="l" fontAlgn="base">
              <a:buFont typeface="Arial" panose="020B0604020202020204" pitchFamily="34" charset="0"/>
              <a:buChar char="•"/>
            </a:pPr>
            <a:r>
              <a:rPr lang="ca-ES" sz="2400">
                <a:solidFill>
                  <a:schemeClr val="tx1"/>
                </a:solidFill>
              </a:rPr>
              <a:t>Factura amb el detall dels conceptes relacionats amb la instal·lació solar fotovoltaica.</a:t>
            </a: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es-ES" sz="260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84"/>
          <a:stretch/>
        </p:blipFill>
        <p:spPr>
          <a:xfrm>
            <a:off x="177797" y="137846"/>
            <a:ext cx="1502602" cy="1301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3924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1583267"/>
            <a:ext cx="9144000" cy="5096933"/>
          </a:xfrm>
        </p:spPr>
        <p:txBody>
          <a:bodyPr>
            <a:noAutofit/>
          </a:bodyPr>
          <a:lstStyle/>
          <a:p>
            <a:pPr marL="800100" lvl="1" indent="-342900" algn="just">
              <a:buFont typeface="Arial" panose="020B0604020202020204" pitchFamily="34" charset="0"/>
              <a:buChar char="•"/>
            </a:pPr>
            <a:r>
              <a:rPr lang="ca-ES" sz="2600">
                <a:solidFill>
                  <a:schemeClr val="tx1"/>
                </a:solidFill>
              </a:rPr>
              <a:t>Web Agencia Energia de Lleida.</a:t>
            </a:r>
          </a:p>
          <a:p>
            <a:pPr lvl="1" algn="just"/>
            <a:r>
              <a:rPr lang="es-ES" sz="2800">
                <a:solidFill>
                  <a:schemeClr val="accent2">
                    <a:lumMod val="75000"/>
                  </a:schemeClr>
                </a:solidFill>
                <a:hlinkClick r:id="rId2"/>
              </a:rPr>
              <a:t>http://paeria.cat/agencia-energia-lleida/</a:t>
            </a:r>
            <a:endParaRPr lang="ca-ES" sz="2600">
              <a:solidFill>
                <a:schemeClr val="accent2">
                  <a:lumMod val="75000"/>
                </a:schemeClr>
              </a:solidFill>
            </a:endParaRPr>
          </a:p>
          <a:p>
            <a:pPr marL="800100" lvl="1" indent="-342900" algn="just">
              <a:buFont typeface="Arial" panose="020B0604020202020204" pitchFamily="34" charset="0"/>
              <a:buChar char="•"/>
            </a:pPr>
            <a:endParaRPr lang="ca-ES" sz="2600"/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ca-ES" sz="2600">
                <a:solidFill>
                  <a:schemeClr val="tx1"/>
                </a:solidFill>
              </a:rPr>
              <a:t>Web preu diari electricitat i compensació amb PVPC.</a:t>
            </a:r>
          </a:p>
          <a:p>
            <a:pPr lvl="1" algn="just"/>
            <a:r>
              <a:rPr lang="es-ES" sz="2800" dirty="0">
                <a:hlinkClick r:id="rId3"/>
              </a:rPr>
              <a:t> https://www.esios.ree.es/es/pvpc</a:t>
            </a:r>
            <a:endParaRPr lang="ca-ES" sz="2600" dirty="0"/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endParaRPr lang="ca-ES" sz="260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84"/>
          <a:stretch/>
        </p:blipFill>
        <p:spPr>
          <a:xfrm>
            <a:off x="177797" y="137846"/>
            <a:ext cx="1502602" cy="1301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8269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041399" y="2192868"/>
            <a:ext cx="9144000" cy="821266"/>
          </a:xfrm>
        </p:spPr>
        <p:txBody>
          <a:bodyPr>
            <a:noAutofit/>
          </a:bodyPr>
          <a:lstStyle/>
          <a:p>
            <a:pPr lvl="1"/>
            <a:r>
              <a:rPr lang="es-ES" sz="3200">
                <a:solidFill>
                  <a:schemeClr val="tx1"/>
                </a:solidFill>
              </a:rPr>
              <a:t>MOLTES GRÀCIES PER LA VOSTRA ATENCIÓ</a:t>
            </a:r>
            <a:br>
              <a:rPr lang="es-ES" sz="3200">
                <a:solidFill>
                  <a:schemeClr val="tx1"/>
                </a:solidFill>
              </a:rPr>
            </a:br>
            <a:endParaRPr lang="es-ES" sz="3200">
              <a:solidFill>
                <a:schemeClr val="tx1"/>
              </a:solidFill>
            </a:endParaRPr>
          </a:p>
        </p:txBody>
      </p:sp>
      <p:pic>
        <p:nvPicPr>
          <p:cNvPr id="6" name="Picture 2" descr="Paeria de Lleida - Viquipèdia, l'enciclopèdia lliur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731" y="4111265"/>
            <a:ext cx="2367336" cy="1193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20436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80399" y="397252"/>
            <a:ext cx="9144000" cy="1036637"/>
          </a:xfrm>
        </p:spPr>
        <p:txBody>
          <a:bodyPr>
            <a:noAutofit/>
          </a:bodyPr>
          <a:lstStyle/>
          <a:p>
            <a:pPr algn="ctr"/>
            <a:r>
              <a:rPr lang="ca-ES" sz="4000" b="1">
                <a:solidFill>
                  <a:schemeClr val="accent5">
                    <a:lumMod val="50000"/>
                  </a:schemeClr>
                </a:solidFill>
              </a:rPr>
              <a:t>PER QUÈ INSTAL·LAR PLAQUES SOLARS  FOTOVOLTAIQUES A RAIMAT?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032934" y="1583267"/>
            <a:ext cx="4953000" cy="5096933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</a:pPr>
            <a:r>
              <a:rPr lang="ca-ES" sz="2400" dirty="0">
                <a:solidFill>
                  <a:schemeClr val="tx1"/>
                </a:solidFill>
              </a:rPr>
              <a:t>L’energia solar fotovoltaica és la producció directa d’energia elèctrica a partir de la radiació solar i estem en una de les zones amb més radiació.</a:t>
            </a:r>
          </a:p>
          <a:p>
            <a:pPr algn="just">
              <a:lnSpc>
                <a:spcPct val="120000"/>
              </a:lnSpc>
            </a:pPr>
            <a:endParaRPr lang="ca-ES" sz="2400" dirty="0">
              <a:solidFill>
                <a:schemeClr val="tx1"/>
              </a:solidFill>
            </a:endParaRPr>
          </a:p>
          <a:p>
            <a:pPr algn="just">
              <a:lnSpc>
                <a:spcPct val="120000"/>
              </a:lnSpc>
            </a:pPr>
            <a:r>
              <a:rPr lang="ca-ES" sz="2400" dirty="0">
                <a:solidFill>
                  <a:schemeClr val="tx1"/>
                </a:solidFill>
              </a:rPr>
              <a:t>Com més gran sigui la intensitat del sol, major quantitat d'energia es genera</a:t>
            </a:r>
            <a:r>
              <a:rPr lang="ca-ES" dirty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120000"/>
              </a:lnSpc>
            </a:pPr>
            <a:endParaRPr lang="ca-ES" sz="2800">
              <a:solidFill>
                <a:schemeClr val="tx1"/>
              </a:solidFill>
            </a:endParaRPr>
          </a:p>
          <a:p>
            <a:endParaRPr lang="es-ES">
              <a:solidFill>
                <a:schemeClr val="tx1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84"/>
          <a:stretch/>
        </p:blipFill>
        <p:spPr>
          <a:xfrm>
            <a:off x="177797" y="137846"/>
            <a:ext cx="1502602" cy="1301487"/>
          </a:xfrm>
          <a:prstGeom prst="rect">
            <a:avLst/>
          </a:prstGeom>
        </p:spPr>
      </p:pic>
      <p:pic>
        <p:nvPicPr>
          <p:cNvPr id="1026" name="Picture 2" descr="▷ Mapa de la radiación solar en Europa | Paneles solar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5933" y="1439333"/>
            <a:ext cx="5808138" cy="5235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6361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13934" y="402696"/>
            <a:ext cx="9144000" cy="1036637"/>
          </a:xfrm>
        </p:spPr>
        <p:txBody>
          <a:bodyPr>
            <a:noAutofit/>
          </a:bodyPr>
          <a:lstStyle/>
          <a:p>
            <a:pPr algn="ctr"/>
            <a:r>
              <a:rPr lang="ca-ES" sz="4000" b="1">
                <a:solidFill>
                  <a:schemeClr val="accent5">
                    <a:lumMod val="50000"/>
                  </a:schemeClr>
                </a:solidFill>
              </a:rPr>
              <a:t>QUINS AVANTATGES TE L’ENERGIA SOLAR FOTOVOLTAICA ?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88758" y="1583267"/>
            <a:ext cx="10703293" cy="5096933"/>
          </a:xfrm>
        </p:spPr>
        <p:txBody>
          <a:bodyPr>
            <a:normAutofit/>
          </a:bodyPr>
          <a:lstStyle/>
          <a:p>
            <a:pPr marL="1257300" lvl="2" indent="-342900" algn="just">
              <a:buFont typeface="Arial" panose="020B0604020202020204" pitchFamily="34" charset="0"/>
              <a:buChar char="•"/>
            </a:pPr>
            <a:r>
              <a:rPr lang="ca-ES" sz="2800">
                <a:solidFill>
                  <a:schemeClr val="tx1"/>
                </a:solidFill>
              </a:rPr>
              <a:t>És renovable i no esgota els recursos naturals</a:t>
            </a:r>
          </a:p>
          <a:p>
            <a:pPr marL="1257300" lvl="2" indent="-342900" algn="just">
              <a:buFont typeface="Arial" panose="020B0604020202020204" pitchFamily="34" charset="0"/>
              <a:buChar char="•"/>
            </a:pPr>
            <a:r>
              <a:rPr lang="ca-ES" sz="2800">
                <a:solidFill>
                  <a:schemeClr val="tx1"/>
                </a:solidFill>
              </a:rPr>
              <a:t>No produeix contaminació ambiental ni sonora</a:t>
            </a:r>
          </a:p>
          <a:p>
            <a:pPr marL="1257300" lvl="2" indent="-342900" algn="just">
              <a:buFont typeface="Arial" panose="020B0604020202020204" pitchFamily="34" charset="0"/>
              <a:buChar char="•"/>
            </a:pPr>
            <a:r>
              <a:rPr lang="ca-ES" sz="2800">
                <a:solidFill>
                  <a:schemeClr val="tx1"/>
                </a:solidFill>
              </a:rPr>
              <a:t>Ajuda a reduir les emissions de CO</a:t>
            </a:r>
            <a:r>
              <a:rPr lang="ca-ES" sz="2000">
                <a:solidFill>
                  <a:schemeClr val="tx1"/>
                </a:solidFill>
              </a:rPr>
              <a:t>2</a:t>
            </a:r>
          </a:p>
          <a:p>
            <a:pPr marL="1257300" lvl="2" indent="-342900" algn="just">
              <a:buFont typeface="Arial" panose="020B0604020202020204" pitchFamily="34" charset="0"/>
              <a:buChar char="•"/>
            </a:pPr>
            <a:r>
              <a:rPr lang="ca-ES" sz="2800">
                <a:solidFill>
                  <a:schemeClr val="tx1"/>
                </a:solidFill>
              </a:rPr>
              <a:t>Permet consumir l’energia en el mateix lloc on es produeix</a:t>
            </a:r>
          </a:p>
          <a:p>
            <a:pPr marL="1257300" lvl="2" indent="-342900" algn="just">
              <a:buFont typeface="Arial" panose="020B0604020202020204" pitchFamily="34" charset="0"/>
              <a:buChar char="•"/>
            </a:pPr>
            <a:r>
              <a:rPr lang="ca-ES" sz="2800">
                <a:solidFill>
                  <a:schemeClr val="tx1"/>
                </a:solidFill>
              </a:rPr>
              <a:t>Permet obtenir energia de forma gratuïta</a:t>
            </a:r>
          </a:p>
          <a:p>
            <a:pPr marL="1257300" lvl="2" indent="-342900" algn="just">
              <a:buFont typeface="Arial" panose="020B0604020202020204" pitchFamily="34" charset="0"/>
              <a:buChar char="•"/>
            </a:pPr>
            <a:r>
              <a:rPr lang="ca-ES" sz="2800">
                <a:solidFill>
                  <a:schemeClr val="tx1"/>
                </a:solidFill>
              </a:rPr>
              <a:t>És fiable i comporta un baix manteniment</a:t>
            </a:r>
          </a:p>
          <a:p>
            <a:pPr marL="1257300" lvl="2" indent="-342900" algn="just">
              <a:buFont typeface="Arial" panose="020B0604020202020204" pitchFamily="34" charset="0"/>
              <a:buChar char="•"/>
            </a:pPr>
            <a:r>
              <a:rPr lang="ca-ES" sz="2800">
                <a:solidFill>
                  <a:schemeClr val="tx1"/>
                </a:solidFill>
              </a:rPr>
              <a:t>És de ràpida instal·lació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84"/>
          <a:stretch/>
        </p:blipFill>
        <p:spPr>
          <a:xfrm>
            <a:off x="177797" y="137846"/>
            <a:ext cx="1502602" cy="1301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007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13934" y="402696"/>
            <a:ext cx="9144000" cy="1036637"/>
          </a:xfrm>
        </p:spPr>
        <p:txBody>
          <a:bodyPr>
            <a:noAutofit/>
          </a:bodyPr>
          <a:lstStyle/>
          <a:p>
            <a:pPr algn="ctr"/>
            <a:r>
              <a:rPr lang="ca-ES" sz="4000" b="1" cap="all">
                <a:solidFill>
                  <a:schemeClr val="accent5">
                    <a:lumMod val="50000"/>
                  </a:schemeClr>
                </a:solidFill>
              </a:rPr>
              <a:t>QUINES PARTS formen UNA INSTAL·LACIÓ FOTOVOLTAICA? 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061989" y="1761067"/>
            <a:ext cx="10603831" cy="5096933"/>
          </a:xfrm>
        </p:spPr>
        <p:txBody>
          <a:bodyPr>
            <a:norm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a-ES" sz="3200">
                <a:solidFill>
                  <a:schemeClr val="tx1"/>
                </a:solidFill>
              </a:rPr>
              <a:t>Plaques/Panells solars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a-ES" sz="3200">
                <a:solidFill>
                  <a:schemeClr val="tx1"/>
                </a:solidFill>
              </a:rPr>
              <a:t>Estructura suport plaques/panells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a-ES" sz="3200">
                <a:solidFill>
                  <a:schemeClr val="tx1"/>
                </a:solidFill>
              </a:rPr>
              <a:t>Inversor corrent CC/AC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a-ES" sz="3200">
                <a:solidFill>
                  <a:schemeClr val="tx1"/>
                </a:solidFill>
              </a:rPr>
              <a:t>Equip de control i mesura (opcional)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a-ES" sz="3200">
                <a:solidFill>
                  <a:schemeClr val="tx1"/>
                </a:solidFill>
              </a:rPr>
              <a:t>Cablejat i elements de protecció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a-ES" sz="3200">
                <a:solidFill>
                  <a:schemeClr val="tx1"/>
                </a:solidFill>
              </a:rPr>
              <a:t>Bateries acumulació (opcional)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84"/>
          <a:stretch/>
        </p:blipFill>
        <p:spPr>
          <a:xfrm>
            <a:off x="177797" y="137846"/>
            <a:ext cx="1502602" cy="1301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9333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13934" y="402696"/>
            <a:ext cx="9144000" cy="1036637"/>
          </a:xfrm>
        </p:spPr>
        <p:txBody>
          <a:bodyPr>
            <a:noAutofit/>
          </a:bodyPr>
          <a:lstStyle/>
          <a:p>
            <a:pPr algn="ctr"/>
            <a:r>
              <a:rPr lang="ca-ES" sz="4000" b="1" cap="all">
                <a:solidFill>
                  <a:schemeClr val="accent5">
                    <a:lumMod val="50000"/>
                  </a:schemeClr>
                </a:solidFill>
              </a:rPr>
              <a:t>QUINES PARTS formen UNA INSTAL·LACIÓ FOTOVOLTAICA? 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84"/>
          <a:stretch/>
        </p:blipFill>
        <p:spPr>
          <a:xfrm>
            <a:off x="177797" y="137846"/>
            <a:ext cx="1502602" cy="1301487"/>
          </a:xfrm>
          <a:prstGeom prst="rect">
            <a:avLst/>
          </a:prstGeom>
        </p:spPr>
      </p:pic>
      <p:pic>
        <p:nvPicPr>
          <p:cNvPr id="3074" name="Picture 2" descr="Estructura Inclinada Soporte Placas Solares hasta 72 Células 09V ...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9"/>
          <a:stretch/>
        </p:blipFill>
        <p:spPr bwMode="auto">
          <a:xfrm>
            <a:off x="6085839" y="1439333"/>
            <a:ext cx="4094481" cy="3042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Estructura Solar cubierta de teja KHT915 | Gemsasolar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1" t="25397" r="6735" b="19746"/>
          <a:stretch/>
        </p:blipFill>
        <p:spPr bwMode="auto">
          <a:xfrm>
            <a:off x="1413934" y="1540932"/>
            <a:ext cx="4491476" cy="2817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4TEnergy | 4TENERGY INSTALACIÓN AUTOCONSUMO 2KW MONOFÁSICA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00" r="10004"/>
          <a:stretch/>
        </p:blipFill>
        <p:spPr bwMode="auto">
          <a:xfrm>
            <a:off x="3317449" y="4307840"/>
            <a:ext cx="4658151" cy="255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7016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13934" y="402696"/>
            <a:ext cx="9144000" cy="1036637"/>
          </a:xfrm>
        </p:spPr>
        <p:txBody>
          <a:bodyPr>
            <a:noAutofit/>
          </a:bodyPr>
          <a:lstStyle/>
          <a:p>
            <a:pPr algn="ctr"/>
            <a:r>
              <a:rPr lang="ca-ES" sz="4000" b="1" cap="all">
                <a:solidFill>
                  <a:schemeClr val="accent5">
                    <a:lumMod val="50000"/>
                  </a:schemeClr>
                </a:solidFill>
              </a:rPr>
              <a:t>QUINES PARTS formen UNA INSTAL·LACIÓ FOTOVOLTAICA? 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84"/>
          <a:stretch/>
        </p:blipFill>
        <p:spPr>
          <a:xfrm>
            <a:off x="177797" y="137846"/>
            <a:ext cx="1502602" cy="1301487"/>
          </a:xfrm>
          <a:prstGeom prst="rect">
            <a:avLst/>
          </a:prstGeom>
        </p:spPr>
      </p:pic>
      <p:pic>
        <p:nvPicPr>
          <p:cNvPr id="5122" name="Picture 2" descr="Inversores Solares | Global Energ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145" y="1704183"/>
            <a:ext cx="5249789" cy="3874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Instalación solar fotovoltaica en Valenci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48"/>
          <a:stretch/>
        </p:blipFill>
        <p:spPr bwMode="auto">
          <a:xfrm>
            <a:off x="6073539" y="1704183"/>
            <a:ext cx="4645089" cy="3874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63512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13934" y="402696"/>
            <a:ext cx="9144000" cy="1036637"/>
          </a:xfrm>
        </p:spPr>
        <p:txBody>
          <a:bodyPr>
            <a:noAutofit/>
          </a:bodyPr>
          <a:lstStyle/>
          <a:p>
            <a:pPr algn="ctr"/>
            <a:r>
              <a:rPr lang="ca-ES" sz="4000" b="1" cap="all">
                <a:solidFill>
                  <a:schemeClr val="accent5">
                    <a:lumMod val="50000"/>
                  </a:schemeClr>
                </a:solidFill>
              </a:rPr>
              <a:t>COM FUNCIONA UNA INSTL·LACIÓ FOTOVOLTAICA D’AUTOCONSUM? 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84"/>
          <a:stretch/>
        </p:blipFill>
        <p:spPr>
          <a:xfrm>
            <a:off x="177797" y="137846"/>
            <a:ext cx="1502602" cy="1301487"/>
          </a:xfrm>
          <a:prstGeom prst="rect">
            <a:avLst/>
          </a:prstGeom>
        </p:spPr>
      </p:pic>
      <p:pic>
        <p:nvPicPr>
          <p:cNvPr id="14" name="Imagen 13" descr="https://www.pv.de/media/se_pi_fronius_solutions_plusxaward_4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22" t="18363" r="28843" b="1"/>
          <a:stretch/>
        </p:blipFill>
        <p:spPr bwMode="auto">
          <a:xfrm>
            <a:off x="5985934" y="1704182"/>
            <a:ext cx="5458504" cy="4571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8" name="Picture 20" descr="Instalación Fotovoltaica conectada a red Autoconsum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833" y="2305483"/>
            <a:ext cx="5451448" cy="3200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1627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13934" y="402696"/>
            <a:ext cx="9144000" cy="1036637"/>
          </a:xfrm>
        </p:spPr>
        <p:txBody>
          <a:bodyPr>
            <a:noAutofit/>
          </a:bodyPr>
          <a:lstStyle/>
          <a:p>
            <a:pPr algn="ctr"/>
            <a:r>
              <a:rPr lang="ca-ES" sz="4000" b="1" cap="all">
                <a:solidFill>
                  <a:schemeClr val="accent5">
                    <a:lumMod val="50000"/>
                  </a:schemeClr>
                </a:solidFill>
              </a:rPr>
              <a:t>COM FUNCIONA UNA INSTL·LACIÓ FOTOVOLTAICA D’AUTOCONSUM? 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84"/>
          <a:stretch/>
        </p:blipFill>
        <p:spPr>
          <a:xfrm>
            <a:off x="177797" y="137846"/>
            <a:ext cx="1502602" cy="1301487"/>
          </a:xfrm>
          <a:prstGeom prst="rect">
            <a:avLst/>
          </a:prstGeom>
        </p:spPr>
      </p:pic>
      <p:pic>
        <p:nvPicPr>
          <p:cNvPr id="3" name="Imagen 3" descr="Imagen que contiene mapa, texto&#10;&#10;Descripción generada con confianza muy alta">
            <a:extLst>
              <a:ext uri="{FF2B5EF4-FFF2-40B4-BE49-F238E27FC236}">
                <a16:creationId xmlns:a16="http://schemas.microsoft.com/office/drawing/2014/main" id="{44AB403C-DF6D-45E4-B81D-0688F0BDEF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542" y="1720549"/>
            <a:ext cx="10626270" cy="4868331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836620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413934" y="402696"/>
            <a:ext cx="9144000" cy="1036637"/>
          </a:xfrm>
        </p:spPr>
        <p:txBody>
          <a:bodyPr>
            <a:noAutofit/>
          </a:bodyPr>
          <a:lstStyle/>
          <a:p>
            <a:pPr algn="ctr"/>
            <a:r>
              <a:rPr lang="ca-ES" sz="4000" b="1" cap="all">
                <a:solidFill>
                  <a:schemeClr val="accent5">
                    <a:lumMod val="50000"/>
                  </a:schemeClr>
                </a:solidFill>
              </a:rPr>
              <a:t>QUINES MODALITATS D’AUTOCONSUM EM PUC ADHERIR? 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1583267"/>
            <a:ext cx="9144000" cy="5096933"/>
          </a:xfrm>
        </p:spPr>
        <p:txBody>
          <a:bodyPr>
            <a:normAutofit/>
          </a:bodyPr>
          <a:lstStyle/>
          <a:p>
            <a:pPr algn="just"/>
            <a:r>
              <a:rPr lang="ca-ES" sz="3200" b="1" u="sng">
                <a:solidFill>
                  <a:schemeClr val="tx1"/>
                </a:solidFill>
              </a:rPr>
              <a:t>Autoconsum sense excedents:</a:t>
            </a:r>
          </a:p>
          <a:p>
            <a:pPr algn="just"/>
            <a:r>
              <a:rPr lang="ca-ES" sz="3200">
                <a:solidFill>
                  <a:schemeClr val="tx1"/>
                </a:solidFill>
              </a:rPr>
              <a:t>En aquestes modalitats no es permet tirar els excedents de la producció a la xarxa </a:t>
            </a:r>
          </a:p>
          <a:p>
            <a:pPr algn="just"/>
            <a:endParaRPr lang="ca-ES" sz="3200">
              <a:solidFill>
                <a:schemeClr val="tx1"/>
              </a:solidFill>
            </a:endParaRPr>
          </a:p>
          <a:p>
            <a:pPr algn="just"/>
            <a:r>
              <a:rPr lang="ca-ES" sz="3200" b="1" u="sng">
                <a:solidFill>
                  <a:schemeClr val="tx1"/>
                </a:solidFill>
              </a:rPr>
              <a:t>Autoconsum amb excedents: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a-ES" sz="3200">
                <a:solidFill>
                  <a:schemeClr val="tx1"/>
                </a:solidFill>
              </a:rPr>
              <a:t>Excedents amb compensació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ca-ES" sz="3200">
                <a:solidFill>
                  <a:schemeClr val="tx1"/>
                </a:solidFill>
              </a:rPr>
              <a:t>Excedents sense compensació</a:t>
            </a:r>
          </a:p>
          <a:p>
            <a:pPr algn="just"/>
            <a:endParaRPr lang="ca-ES" sz="3200" b="1" u="sng">
              <a:solidFill>
                <a:schemeClr val="tx1"/>
              </a:solidFill>
            </a:endParaRPr>
          </a:p>
          <a:p>
            <a:pPr algn="just"/>
            <a:endParaRPr lang="ca-ES" sz="3200" b="1" u="sng">
              <a:solidFill>
                <a:schemeClr val="tx1"/>
              </a:solidFill>
            </a:endParaRPr>
          </a:p>
          <a:p>
            <a:pPr algn="just"/>
            <a:endParaRPr lang="ca-ES" sz="320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84"/>
          <a:stretch/>
        </p:blipFill>
        <p:spPr>
          <a:xfrm>
            <a:off x="177797" y="137846"/>
            <a:ext cx="1502602" cy="1301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20827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22374E4DA3FC594D950D14A9448D0773" ma:contentTypeVersion="2" ma:contentTypeDescription="Crear nuevo documento." ma:contentTypeScope="" ma:versionID="416d4ab09a11086ac8aa1806eb37f4e8">
  <xsd:schema xmlns:xsd="http://www.w3.org/2001/XMLSchema" xmlns:xs="http://www.w3.org/2001/XMLSchema" xmlns:p="http://schemas.microsoft.com/office/2006/metadata/properties" xmlns:ns2="c76405a4-746f-4fae-b68e-7d11ed80ede8" targetNamespace="http://schemas.microsoft.com/office/2006/metadata/properties" ma:root="true" ma:fieldsID="6580dbb4796e06d197c08e2a43a535ab" ns2:_="">
    <xsd:import namespace="c76405a4-746f-4fae-b68e-7d11ed80ede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6405a4-746f-4fae-b68e-7d11ed80ede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22F9236-3831-468C-9F98-8FD21196EF31}">
  <ds:schemaRefs>
    <ds:schemaRef ds:uri="c76405a4-746f-4fae-b68e-7d11ed80ede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F431BD40-C448-48B6-8620-D9253DD890C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E086D13-5425-4BEE-B681-F7FC3B994CF5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Application>Microsoft Office PowerPoint</Application>
  <PresentationFormat>Panorámica</PresentationFormat>
  <Slides>18</Slides>
  <Notes>0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19" baseType="lpstr">
      <vt:lpstr>Faceta</vt:lpstr>
      <vt:lpstr> OPORTUNITATS PER A L'INSTAL·LACIÓ DE PLAQUES SOLARS D'AUTOCONSUM PER ALS VEÏNS DE RAIMAT</vt:lpstr>
      <vt:lpstr>PER QUÈ INSTAL·LAR PLAQUES SOLARS  FOTOVOLTAIQUES A RAIMAT?</vt:lpstr>
      <vt:lpstr>QUINS AVANTATGES TE L’ENERGIA SOLAR FOTOVOLTAICA ?</vt:lpstr>
      <vt:lpstr>QUINES PARTS formen UNA INSTAL·LACIÓ FOTOVOLTAICA? </vt:lpstr>
      <vt:lpstr>QUINES PARTS formen UNA INSTAL·LACIÓ FOTOVOLTAICA? </vt:lpstr>
      <vt:lpstr>QUINES PARTS formen UNA INSTAL·LACIÓ FOTOVOLTAICA? </vt:lpstr>
      <vt:lpstr>COM FUNCIONA UNA INSTL·LACIÓ FOTOVOLTAICA D’AUTOCONSUM? </vt:lpstr>
      <vt:lpstr>COM FUNCIONA UNA INSTL·LACIÓ FOTOVOLTAICA D’AUTOCONSUM? </vt:lpstr>
      <vt:lpstr>QUINES MODALITATS D’AUTOCONSUM EM PUC ADHERIR? </vt:lpstr>
      <vt:lpstr>Quin cost te una instal·lació d’autoconsum?</vt:lpstr>
      <vt:lpstr>Com reduir el cost de la instal·lació?</vt:lpstr>
      <vt:lpstr>A quant em compensen els excedents?</vt:lpstr>
      <vt:lpstr>A QUINES Bonificacions EM PUC ADHERIR?</vt:lpstr>
      <vt:lpstr>Quins passos tinc de seguir per fer una instal·lació d’autoconsum?</vt:lpstr>
      <vt:lpstr>Com demano la compensació per els excedents?</vt:lpstr>
      <vt:lpstr>Com demanar la bonificació fiscal (Ibi)?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Ramon</dc:creator>
  <cp:revision>17</cp:revision>
  <dcterms:created xsi:type="dcterms:W3CDTF">2019-06-13T12:14:07Z</dcterms:created>
  <dcterms:modified xsi:type="dcterms:W3CDTF">2020-05-22T09:40:23Z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0x01010022374E4DA3FC594D950D14A9448D0773</vt:lpwstr>
  </property>
</Properties>
</file>