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7E987CA-A5E8-42F7-804C-74A231549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65067402-7D2F-4D09-B822-761DF3D4D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6DE05DC8-140C-417C-85DB-EC0FE7E0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1AA7-894B-48E1-97E8-93FBB74005A9}" type="datetimeFigureOut">
              <a:rPr lang="ca-ES" smtClean="0"/>
              <a:t>5/5/2021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5A68D533-6049-4E82-8EB6-EA3DF4D4A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6054DAD-3233-45D9-94D0-9F93371C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DE-3067-420F-AEF2-34E29C2101E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1272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7E7B131-8ECB-4AB7-BE52-31D127CD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80BBE181-814D-44AE-AB3E-454BC9F5B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3A9F058F-7287-42CD-9066-36AEEE85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1AA7-894B-48E1-97E8-93FBB74005A9}" type="datetimeFigureOut">
              <a:rPr lang="ca-ES" smtClean="0"/>
              <a:t>5/5/2021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E0DCD72-A474-4FE9-977E-CEEE3976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ECB4453-1964-45E1-BAFA-58833A2B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DE-3067-420F-AEF2-34E29C2101E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034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7750AC20-C3CF-4F3F-B0AC-C5F5F38EA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D13FD0EB-70CF-4C00-B81E-A275B2837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4FA3071-97B6-4C5E-84A8-CD41A43E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1AA7-894B-48E1-97E8-93FBB74005A9}" type="datetimeFigureOut">
              <a:rPr lang="ca-ES" smtClean="0"/>
              <a:t>5/5/2021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2C6B012-1695-437E-8F4D-00E14C07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602A565-6684-4541-8BC3-661A86C6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DE-3067-420F-AEF2-34E29C2101E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1463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894A00E-2E63-4BB7-A263-658BEE3C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40B2048-9266-4462-B35E-26D5D3B5D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A6ABB649-E6B7-4290-BF44-3F08D07F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1AA7-894B-48E1-97E8-93FBB74005A9}" type="datetimeFigureOut">
              <a:rPr lang="ca-ES" smtClean="0"/>
              <a:t>5/5/2021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2BFB128-6C71-4BE8-9839-A73074C83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E3DB3566-CA78-46D4-A919-83F6DEA1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DE-3067-420F-AEF2-34E29C2101E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244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BC61EDC-0B38-4678-9CAF-FF197C3A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568F1D5C-945D-4F3A-AEEA-E258F54BF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E37132B-B2B2-4A40-8DE5-0224C8D60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1AA7-894B-48E1-97E8-93FBB74005A9}" type="datetimeFigureOut">
              <a:rPr lang="ca-ES" smtClean="0"/>
              <a:t>5/5/2021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A27C03AD-645F-479E-8B0E-45CE87C39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4740EBA-4389-4DBB-8040-F6A99065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DE-3067-420F-AEF2-34E29C2101E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8115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7FCA71E-54CE-436B-AAB5-17DF7225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B22782A-5B16-4559-A6D5-4A7F7128B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FEBEB8E3-7C22-47F4-82A6-93C4A4163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7331932-7FE9-4143-B001-F8B268FE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1AA7-894B-48E1-97E8-93FBB74005A9}" type="datetimeFigureOut">
              <a:rPr lang="ca-ES" smtClean="0"/>
              <a:t>5/5/2021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A643EDF9-F5C2-4DEC-B6AE-3E16859A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43E464F8-2758-4AA5-A113-7EE303CE4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DE-3067-420F-AEF2-34E29C2101E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7985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ACE8F98-2A87-4560-947C-B3AB453EF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04609585-FC00-4C3F-91E7-A6FF184A3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809A77FE-42DE-4002-9521-F0A79CF7A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EC78673D-B2B1-44A6-BEB9-E53D7AFC1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3E2F27DA-0CA5-4B16-B804-666D37CF0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56B53D39-155E-4D5D-B275-9552226B7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1AA7-894B-48E1-97E8-93FBB74005A9}" type="datetimeFigureOut">
              <a:rPr lang="ca-ES" smtClean="0"/>
              <a:t>5/5/2021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5BDECA55-AC75-411C-8C0A-D36477CB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0E877CD8-0D87-4B5D-A039-72C53876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DE-3067-420F-AEF2-34E29C2101E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478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E8E176F-B157-4827-A338-7066AE1DF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686FB2F1-351D-4990-924A-913C3B756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1AA7-894B-48E1-97E8-93FBB74005A9}" type="datetimeFigureOut">
              <a:rPr lang="ca-ES" smtClean="0"/>
              <a:t>5/5/2021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BCA1CD36-6498-4F78-A10B-776C8198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69B7712-0018-4A37-83E9-506E16B2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DE-3067-420F-AEF2-34E29C2101E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349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0060BAE9-64E3-40CD-B1BA-EE516D2EF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1AA7-894B-48E1-97E8-93FBB74005A9}" type="datetimeFigureOut">
              <a:rPr lang="ca-ES" smtClean="0"/>
              <a:t>5/5/2021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98431534-1465-4D2B-B006-65E11873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FF94E041-276F-4B60-8D65-A57F20F7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DE-3067-420F-AEF2-34E29C2101E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0868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3DFA07A-1C6D-4203-A3D8-DF8A6B7F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FA248CE-2EAC-4648-A863-6BA1834D3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A5F4A8D3-1D31-4F0A-BB6C-96147DA16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FC5EC6E3-80CF-45B6-BBE8-E45729CF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1AA7-894B-48E1-97E8-93FBB74005A9}" type="datetimeFigureOut">
              <a:rPr lang="ca-ES" smtClean="0"/>
              <a:t>5/5/2021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09CF064-ABF8-48BC-B01D-B41AFAD58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2C1B55BD-EBD7-44E0-9872-2D8EA797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DE-3067-420F-AEF2-34E29C2101E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3792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F3AAC7E-5113-47FF-89E2-8BC3A9313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D059A3D9-99B3-4C2A-951A-E132DD028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DFFF434-EEDC-49AB-B82E-76B80456F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76EFF6EE-0196-49D4-8612-2F5B1E0A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1AA7-894B-48E1-97E8-93FBB74005A9}" type="datetimeFigureOut">
              <a:rPr lang="ca-ES" smtClean="0"/>
              <a:t>5/5/2021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C251553B-173D-49C9-8749-8E51787C4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D9A56FA7-FF7F-45C2-A86B-755D765E7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EADE-3067-420F-AEF2-34E29C2101E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8190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FDC56F71-F3E2-473C-A711-B010F96C3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0569C760-45D9-4BF5-852C-4C87605B9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73C213DE-6F91-494A-A3E2-6A8ADCD3C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01AA7-894B-48E1-97E8-93FBB74005A9}" type="datetimeFigureOut">
              <a:rPr lang="ca-ES" smtClean="0"/>
              <a:t>5/5/2021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7FA8587-3A98-4BBE-B5C9-FA54450D1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2E97E841-52A1-4762-8C50-1F9AA6698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9EADE-3067-420F-AEF2-34E29C2101E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4946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204A7E2-0241-4069-AB18-5E6E5896A9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FV COL·LECTIVA:</a:t>
            </a:r>
            <a:br>
              <a:rPr lang="ca-ES" dirty="0"/>
            </a:br>
            <a:r>
              <a:rPr lang="ca-ES" dirty="0"/>
              <a:t>PLAÇA MAGNÒLIES, 1</a:t>
            </a:r>
          </a:p>
        </p:txBody>
      </p:sp>
    </p:spTree>
    <p:extLst>
      <p:ext uri="{BB962C8B-B14F-4D97-AF65-F5344CB8AC3E}">
        <p14:creationId xmlns:p14="http://schemas.microsoft.com/office/powerpoint/2010/main" val="285889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10">
            <a:extLst>
              <a:ext uri="{FF2B5EF4-FFF2-40B4-BE49-F238E27FC236}">
                <a16:creationId xmlns:a16="http://schemas.microsoft.com/office/drawing/2014/main" id="{E8DEDF6B-2097-43FF-BAAE-F5CEE65EE8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7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11">
            <a:extLst>
              <a:ext uri="{FF2B5EF4-FFF2-40B4-BE49-F238E27FC236}">
                <a16:creationId xmlns:a16="http://schemas.microsoft.com/office/drawing/2014/main" id="{010AF361-7F60-4787-B823-E11725FB72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02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12">
            <a:extLst>
              <a:ext uri="{FF2B5EF4-FFF2-40B4-BE49-F238E27FC236}">
                <a16:creationId xmlns:a16="http://schemas.microsoft.com/office/drawing/2014/main" id="{F7ECA411-69CB-4AEA-846B-6AE6CC03DC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7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2">
            <a:extLst>
              <a:ext uri="{FF2B5EF4-FFF2-40B4-BE49-F238E27FC236}">
                <a16:creationId xmlns:a16="http://schemas.microsoft.com/office/drawing/2014/main" id="{B48CDEA6-ABEE-4018-ADB7-209D0C832B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3">
            <a:extLst>
              <a:ext uri="{FF2B5EF4-FFF2-40B4-BE49-F238E27FC236}">
                <a16:creationId xmlns:a16="http://schemas.microsoft.com/office/drawing/2014/main" id="{94154A3E-52C5-4C1E-BC1E-93D44E6527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6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4">
            <a:extLst>
              <a:ext uri="{FF2B5EF4-FFF2-40B4-BE49-F238E27FC236}">
                <a16:creationId xmlns:a16="http://schemas.microsoft.com/office/drawing/2014/main" id="{C3373694-C6E3-4FB6-82FF-641EFCE399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5">
            <a:extLst>
              <a:ext uri="{FF2B5EF4-FFF2-40B4-BE49-F238E27FC236}">
                <a16:creationId xmlns:a16="http://schemas.microsoft.com/office/drawing/2014/main" id="{9954588F-7F9D-40C0-9949-278F996C34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6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6">
            <a:extLst>
              <a:ext uri="{FF2B5EF4-FFF2-40B4-BE49-F238E27FC236}">
                <a16:creationId xmlns:a16="http://schemas.microsoft.com/office/drawing/2014/main" id="{DBE9CAA1-5059-4AB6-914D-51999D7B39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8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7">
            <a:extLst>
              <a:ext uri="{FF2B5EF4-FFF2-40B4-BE49-F238E27FC236}">
                <a16:creationId xmlns:a16="http://schemas.microsoft.com/office/drawing/2014/main" id="{9FAFFCB5-975B-44E9-8B58-031F062DC7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8">
            <a:extLst>
              <a:ext uri="{FF2B5EF4-FFF2-40B4-BE49-F238E27FC236}">
                <a16:creationId xmlns:a16="http://schemas.microsoft.com/office/drawing/2014/main" id="{D37B9B9D-88C0-4D39-88A9-F45AFACFBC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4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9">
            <a:extLst>
              <a:ext uri="{FF2B5EF4-FFF2-40B4-BE49-F238E27FC236}">
                <a16:creationId xmlns:a16="http://schemas.microsoft.com/office/drawing/2014/main" id="{70977B66-0E6E-42DB-8B11-F9D7C5FA35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148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</Words>
  <Application>Microsoft Office PowerPoint</Application>
  <PresentationFormat>Pantalla panoràmica</PresentationFormat>
  <Paragraphs>1</Paragraphs>
  <Slides>12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l'Office</vt:lpstr>
      <vt:lpstr>FV COL·LECTIVA: PLAÇA MAGNÒLIES, 1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FV COL·LECTIVA: PLAÇA MAGNÒLIES, 1</dc:title>
  <dc:creator>Elisenda Pardell i Mola</dc:creator>
  <cp:lastModifiedBy>Elisenda Pardell i Mola</cp:lastModifiedBy>
  <cp:revision>1</cp:revision>
  <dcterms:created xsi:type="dcterms:W3CDTF">2021-05-05T06:04:38Z</dcterms:created>
  <dcterms:modified xsi:type="dcterms:W3CDTF">2021-05-05T06:09:38Z</dcterms:modified>
</cp:coreProperties>
</file>