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799763" cy="6480175"/>
  <p:notesSz cx="6858000" cy="9144000"/>
  <p:defaultTextStyle>
    <a:defPPr>
      <a:defRPr lang="es-ES"/>
    </a:defPPr>
    <a:lvl1pPr marL="0" algn="l" defTabSz="829361" rtl="0" eaLnBrk="1" latinLnBrk="0" hangingPunct="1">
      <a:defRPr sz="1633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33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33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33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33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33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33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33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3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53"/>
  </p:normalViewPr>
  <p:slideViewPr>
    <p:cSldViewPr snapToGrid="0" snapToObjects="1">
      <p:cViewPr varScale="1">
        <p:scale>
          <a:sx n="91" d="100"/>
          <a:sy n="91" d="100"/>
        </p:scale>
        <p:origin x="9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9971" y="1060529"/>
            <a:ext cx="8099822" cy="2256061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403592"/>
            <a:ext cx="8099822" cy="1564542"/>
          </a:xfrm>
        </p:spPr>
        <p:txBody>
          <a:bodyPr/>
          <a:lstStyle>
            <a:lvl1pPr marL="0" indent="0" algn="ctr">
              <a:buNone/>
              <a:defRPr sz="2126"/>
            </a:lvl1pPr>
            <a:lvl2pPr marL="404988" indent="0" algn="ctr">
              <a:buNone/>
              <a:defRPr sz="1772"/>
            </a:lvl2pPr>
            <a:lvl3pPr marL="809976" indent="0" algn="ctr">
              <a:buNone/>
              <a:defRPr sz="1594"/>
            </a:lvl3pPr>
            <a:lvl4pPr marL="1214963" indent="0" algn="ctr">
              <a:buNone/>
              <a:defRPr sz="1417"/>
            </a:lvl4pPr>
            <a:lvl5pPr marL="1619951" indent="0" algn="ctr">
              <a:buNone/>
              <a:defRPr sz="1417"/>
            </a:lvl5pPr>
            <a:lvl6pPr marL="2024939" indent="0" algn="ctr">
              <a:buNone/>
              <a:defRPr sz="1417"/>
            </a:lvl6pPr>
            <a:lvl7pPr marL="2429927" indent="0" algn="ctr">
              <a:buNone/>
              <a:defRPr sz="1417"/>
            </a:lvl7pPr>
            <a:lvl8pPr marL="2834914" indent="0" algn="ctr">
              <a:buNone/>
              <a:defRPr sz="1417"/>
            </a:lvl8pPr>
            <a:lvl9pPr marL="3239902" indent="0" algn="ctr">
              <a:buNone/>
              <a:defRPr sz="141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639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0209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345009"/>
            <a:ext cx="2328699" cy="549164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345009"/>
            <a:ext cx="6851100" cy="5491649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946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0406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1615545"/>
            <a:ext cx="9314796" cy="2695572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4336618"/>
            <a:ext cx="9314796" cy="1417538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4988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09976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3pPr>
            <a:lvl4pPr marL="121496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1995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4939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2992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491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3990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485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725046"/>
            <a:ext cx="4589899" cy="4111612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1725046"/>
            <a:ext cx="4589899" cy="4111612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538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345010"/>
            <a:ext cx="9314796" cy="125253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1" y="1588543"/>
            <a:ext cx="4568806" cy="778521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1" y="2367064"/>
            <a:ext cx="4568806" cy="3481594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588543"/>
            <a:ext cx="4591306" cy="778521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367064"/>
            <a:ext cx="4591306" cy="3481594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336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0894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549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32012"/>
            <a:ext cx="3483204" cy="1512041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933026"/>
            <a:ext cx="5467380" cy="4605124"/>
          </a:xfrm>
        </p:spPr>
        <p:txBody>
          <a:bodyPr/>
          <a:lstStyle>
            <a:lvl1pPr>
              <a:defRPr sz="2835"/>
            </a:lvl1pPr>
            <a:lvl2pPr>
              <a:defRPr sz="2480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1944052"/>
            <a:ext cx="3483204" cy="3601598"/>
          </a:xfrm>
        </p:spPr>
        <p:txBody>
          <a:bodyPr/>
          <a:lstStyle>
            <a:lvl1pPr marL="0" indent="0">
              <a:buNone/>
              <a:defRPr sz="1417"/>
            </a:lvl1pPr>
            <a:lvl2pPr marL="404988" indent="0">
              <a:buNone/>
              <a:defRPr sz="1240"/>
            </a:lvl2pPr>
            <a:lvl3pPr marL="809976" indent="0">
              <a:buNone/>
              <a:defRPr sz="1063"/>
            </a:lvl3pPr>
            <a:lvl4pPr marL="1214963" indent="0">
              <a:buNone/>
              <a:defRPr sz="886"/>
            </a:lvl4pPr>
            <a:lvl5pPr marL="1619951" indent="0">
              <a:buNone/>
              <a:defRPr sz="886"/>
            </a:lvl5pPr>
            <a:lvl6pPr marL="2024939" indent="0">
              <a:buNone/>
              <a:defRPr sz="886"/>
            </a:lvl6pPr>
            <a:lvl7pPr marL="2429927" indent="0">
              <a:buNone/>
              <a:defRPr sz="886"/>
            </a:lvl7pPr>
            <a:lvl8pPr marL="2834914" indent="0">
              <a:buNone/>
              <a:defRPr sz="886"/>
            </a:lvl8pPr>
            <a:lvl9pPr marL="3239902" indent="0">
              <a:buNone/>
              <a:defRPr sz="886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6654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32012"/>
            <a:ext cx="3483204" cy="1512041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933026"/>
            <a:ext cx="5467380" cy="4605124"/>
          </a:xfrm>
        </p:spPr>
        <p:txBody>
          <a:bodyPr anchor="t"/>
          <a:lstStyle>
            <a:lvl1pPr marL="0" indent="0">
              <a:buNone/>
              <a:defRPr sz="2835"/>
            </a:lvl1pPr>
            <a:lvl2pPr marL="404988" indent="0">
              <a:buNone/>
              <a:defRPr sz="2480"/>
            </a:lvl2pPr>
            <a:lvl3pPr marL="809976" indent="0">
              <a:buNone/>
              <a:defRPr sz="2126"/>
            </a:lvl3pPr>
            <a:lvl4pPr marL="1214963" indent="0">
              <a:buNone/>
              <a:defRPr sz="1772"/>
            </a:lvl4pPr>
            <a:lvl5pPr marL="1619951" indent="0">
              <a:buNone/>
              <a:defRPr sz="1772"/>
            </a:lvl5pPr>
            <a:lvl6pPr marL="2024939" indent="0">
              <a:buNone/>
              <a:defRPr sz="1772"/>
            </a:lvl6pPr>
            <a:lvl7pPr marL="2429927" indent="0">
              <a:buNone/>
              <a:defRPr sz="1772"/>
            </a:lvl7pPr>
            <a:lvl8pPr marL="2834914" indent="0">
              <a:buNone/>
              <a:defRPr sz="1772"/>
            </a:lvl8pPr>
            <a:lvl9pPr marL="3239902" indent="0">
              <a:buNone/>
              <a:defRPr sz="177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1944052"/>
            <a:ext cx="3483204" cy="3601598"/>
          </a:xfrm>
        </p:spPr>
        <p:txBody>
          <a:bodyPr/>
          <a:lstStyle>
            <a:lvl1pPr marL="0" indent="0">
              <a:buNone/>
              <a:defRPr sz="1417"/>
            </a:lvl1pPr>
            <a:lvl2pPr marL="404988" indent="0">
              <a:buNone/>
              <a:defRPr sz="1240"/>
            </a:lvl2pPr>
            <a:lvl3pPr marL="809976" indent="0">
              <a:buNone/>
              <a:defRPr sz="1063"/>
            </a:lvl3pPr>
            <a:lvl4pPr marL="1214963" indent="0">
              <a:buNone/>
              <a:defRPr sz="886"/>
            </a:lvl4pPr>
            <a:lvl5pPr marL="1619951" indent="0">
              <a:buNone/>
              <a:defRPr sz="886"/>
            </a:lvl5pPr>
            <a:lvl6pPr marL="2024939" indent="0">
              <a:buNone/>
              <a:defRPr sz="886"/>
            </a:lvl6pPr>
            <a:lvl7pPr marL="2429927" indent="0">
              <a:buNone/>
              <a:defRPr sz="886"/>
            </a:lvl7pPr>
            <a:lvl8pPr marL="2834914" indent="0">
              <a:buNone/>
              <a:defRPr sz="886"/>
            </a:lvl8pPr>
            <a:lvl9pPr marL="3239902" indent="0">
              <a:buNone/>
              <a:defRPr sz="886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404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45010"/>
            <a:ext cx="9314796" cy="1252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725046"/>
            <a:ext cx="9314796" cy="4111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6006163"/>
            <a:ext cx="2429947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8E457-FD87-B443-BD3F-80B70465DB8C}" type="datetimeFigureOut">
              <a:rPr lang="es-ES" smtClean="0"/>
              <a:t>24/08/2021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6006163"/>
            <a:ext cx="3644920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6006163"/>
            <a:ext cx="2429947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D3F94-A482-D246-AF26-3263B373F3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067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09976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494" indent="-202494" algn="l" defTabSz="809976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07482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469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457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822445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227433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632420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3037408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442396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1pPr>
      <a:lvl2pPr marL="404988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2pPr>
      <a:lvl3pPr marL="809976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3pPr>
      <a:lvl4pPr marL="1214963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619951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024939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429927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2834914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239902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57BD169-AC59-E948-9E5D-8345E6EFB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" y="1587"/>
            <a:ext cx="10795000" cy="6477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5E9E494-BB32-CF44-895C-AF6D8244EB25}"/>
              </a:ext>
            </a:extLst>
          </p:cNvPr>
          <p:cNvSpPr txBox="1"/>
          <p:nvPr/>
        </p:nvSpPr>
        <p:spPr>
          <a:xfrm>
            <a:off x="5953042" y="4421733"/>
            <a:ext cx="4188542" cy="13388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QuadreDeText 1">
            <a:extLst>
              <a:ext uri="{FF2B5EF4-FFF2-40B4-BE49-F238E27FC236}">
                <a16:creationId xmlns:a16="http://schemas.microsoft.com/office/drawing/2014/main" id="{5537247A-8477-40AE-B911-ACE8F175BAC0}"/>
              </a:ext>
            </a:extLst>
          </p:cNvPr>
          <p:cNvSpPr txBox="1"/>
          <p:nvPr/>
        </p:nvSpPr>
        <p:spPr>
          <a:xfrm>
            <a:off x="6211614" y="4719145"/>
            <a:ext cx="3678620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/>
              <a:t>PENDENT DE CONCRETAR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34878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3</Words>
  <Application>Microsoft Office PowerPoint</Application>
  <PresentationFormat>Personalitzat</PresentationFormat>
  <Paragraphs>8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Diana Calvo Boyero</cp:lastModifiedBy>
  <cp:revision>17</cp:revision>
  <dcterms:created xsi:type="dcterms:W3CDTF">2020-06-02T11:07:22Z</dcterms:created>
  <dcterms:modified xsi:type="dcterms:W3CDTF">2021-08-24T11:40:42Z</dcterms:modified>
</cp:coreProperties>
</file>