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799763" cy="6480175"/>
  <p:notesSz cx="6858000" cy="9144000"/>
  <p:defaultTextStyle>
    <a:defPPr>
      <a:defRPr lang="es-ES"/>
    </a:defPPr>
    <a:lvl1pPr marL="0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3"/>
  </p:normalViewPr>
  <p:slideViewPr>
    <p:cSldViewPr snapToGrid="0" snapToObjects="1">
      <p:cViewPr varScale="1">
        <p:scale>
          <a:sx n="91" d="100"/>
          <a:sy n="91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060529"/>
            <a:ext cx="8099822" cy="2256061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403592"/>
            <a:ext cx="8099822" cy="156454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3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20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45009"/>
            <a:ext cx="2328699" cy="54916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45009"/>
            <a:ext cx="6851100" cy="549164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4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40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615545"/>
            <a:ext cx="9314796" cy="269557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336618"/>
            <a:ext cx="9314796" cy="1417538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85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725046"/>
            <a:ext cx="4589899" cy="411161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725046"/>
            <a:ext cx="4589899" cy="411161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38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45010"/>
            <a:ext cx="9314796" cy="125253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588543"/>
            <a:ext cx="45688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367064"/>
            <a:ext cx="4568806" cy="3481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588543"/>
            <a:ext cx="45913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367064"/>
            <a:ext cx="4591306" cy="3481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33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89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49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33026"/>
            <a:ext cx="5467380" cy="4605124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65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33026"/>
            <a:ext cx="5467380" cy="4605124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04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45010"/>
            <a:ext cx="9314796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725046"/>
            <a:ext cx="9314796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E457-FD87-B443-BD3F-80B70465DB8C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006163"/>
            <a:ext cx="364492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3F94-A482-D246-AF26-3263B373F3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67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57BD169-AC59-E948-9E5D-8345E6EFB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" y="1587"/>
            <a:ext cx="10795000" cy="6477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5E9E494-BB32-CF44-895C-AF6D8244EB25}"/>
              </a:ext>
            </a:extLst>
          </p:cNvPr>
          <p:cNvSpPr txBox="1"/>
          <p:nvPr/>
        </p:nvSpPr>
        <p:spPr>
          <a:xfrm>
            <a:off x="5953042" y="4421733"/>
            <a:ext cx="4188542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QuadreDeText 1">
            <a:extLst>
              <a:ext uri="{FF2B5EF4-FFF2-40B4-BE49-F238E27FC236}">
                <a16:creationId xmlns:a16="http://schemas.microsoft.com/office/drawing/2014/main" id="{5537247A-8477-40AE-B911-ACE8F175BAC0}"/>
              </a:ext>
            </a:extLst>
          </p:cNvPr>
          <p:cNvSpPr txBox="1"/>
          <p:nvPr/>
        </p:nvSpPr>
        <p:spPr>
          <a:xfrm>
            <a:off x="6211614" y="4719145"/>
            <a:ext cx="3678620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PENDENT DE CONCRETAR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3487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</Words>
  <Application>Microsoft Office PowerPoint</Application>
  <PresentationFormat>Personalitzat</PresentationFormat>
  <Paragraphs>8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Diana Calvo Boyero</cp:lastModifiedBy>
  <cp:revision>17</cp:revision>
  <dcterms:created xsi:type="dcterms:W3CDTF">2020-06-02T11:07:22Z</dcterms:created>
  <dcterms:modified xsi:type="dcterms:W3CDTF">2021-08-24T11:40:42Z</dcterms:modified>
</cp:coreProperties>
</file>